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y="5143500" cx="9144000"/>
  <p:notesSz cx="6858000" cy="9144000"/>
  <p:embeddedFontLst>
    <p:embeddedFont>
      <p:font typeface="Open Sans"/>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8E0FC3D3-693D-4684-9287-F1AF7765E872}">
  <a:tblStyle styleId="{8E0FC3D3-693D-4684-9287-F1AF7765E872}"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OpenSans-regular.fntdata"/><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OpenSans-italic.fntdata"/><Relationship Id="rId10" Type="http://schemas.openxmlformats.org/officeDocument/2006/relationships/slide" Target="slides/slide4.xml"/><Relationship Id="rId54" Type="http://schemas.openxmlformats.org/officeDocument/2006/relationships/font" Target="fonts/OpenSans-bold.fntdata"/><Relationship Id="rId13" Type="http://schemas.openxmlformats.org/officeDocument/2006/relationships/slide" Target="slides/slide7.xml"/><Relationship Id="rId12" Type="http://schemas.openxmlformats.org/officeDocument/2006/relationships/slide" Target="slides/slide6.xml"/><Relationship Id="rId56" Type="http://schemas.openxmlformats.org/officeDocument/2006/relationships/font" Target="fonts/OpenSans-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0" name="Shape 2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050">
              <a:solidFill>
                <a:srgbClr val="252525"/>
              </a:solidFill>
              <a:highlight>
                <a:srgbClr val="FFFFFF"/>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050">
              <a:solidFill>
                <a:srgbClr val="252525"/>
              </a:solidFill>
              <a:highlight>
                <a:srgbClr val="FFFFFF"/>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9" name="Shape 2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050">
              <a:solidFill>
                <a:srgbClr val="252525"/>
              </a:solidFill>
              <a:highlight>
                <a:srgbClr val="FFFFFF"/>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8" name="Shape 2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050">
              <a:solidFill>
                <a:srgbClr val="252525"/>
              </a:solidFill>
              <a:highlight>
                <a:srgbClr val="FFFFFF"/>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7" name="Shape 2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sz="1200">
                <a:solidFill>
                  <a:schemeClr val="dk1"/>
                </a:solidFill>
              </a:rPr>
              <a:t>A Breadboard is a tool used to prototype electronics.</a:t>
            </a:r>
          </a:p>
          <a:p>
            <a:pPr lvl="0" rtl="0">
              <a:spcBef>
                <a:spcPts val="0"/>
              </a:spcBef>
              <a:buNone/>
            </a:pPr>
            <a:r>
              <a:rPr lang="en" sz="1200">
                <a:solidFill>
                  <a:schemeClr val="dk1"/>
                </a:solidFill>
              </a:rPr>
              <a:t>Each horizontal line of five pins is connected</a:t>
            </a:r>
          </a:p>
          <a:p>
            <a:pPr lvl="0" rtl="0">
              <a:spcBef>
                <a:spcPts val="0"/>
              </a:spcBef>
              <a:buNone/>
            </a:pPr>
            <a:r>
              <a:t/>
            </a:r>
            <a:endParaRPr sz="1200">
              <a:solidFill>
                <a:schemeClr val="dk1"/>
              </a:solidFill>
            </a:endParaRPr>
          </a:p>
          <a:p>
            <a:pPr lvl="0" rtl="0">
              <a:spcBef>
                <a:spcPts val="0"/>
              </a:spcBef>
              <a:buNone/>
            </a:pPr>
            <a:r>
              <a:t/>
            </a:r>
            <a:endParaRPr sz="1050">
              <a:solidFill>
                <a:srgbClr val="252525"/>
              </a:solidFill>
              <a:highlight>
                <a:srgbClr val="FFFFFF"/>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7" name="Shape 257"/>
        <p:cNvGrpSpPr/>
        <p:nvPr/>
      </p:nvGrpSpPr>
      <p:grpSpPr>
        <a:xfrm>
          <a:off x="0" y="0"/>
          <a:ext cx="0" cy="0"/>
          <a:chOff x="0" y="0"/>
          <a:chExt cx="0" cy="0"/>
        </a:xfrm>
      </p:grpSpPr>
      <p:sp>
        <p:nvSpPr>
          <p:cNvPr id="258" name="Shape 2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9" name="Shape 2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050">
              <a:solidFill>
                <a:srgbClr val="252525"/>
              </a:solidFill>
              <a:highlight>
                <a:srgbClr val="FFFFFF"/>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8" name="Shape 268"/>
        <p:cNvGrpSpPr/>
        <p:nvPr/>
      </p:nvGrpSpPr>
      <p:grpSpPr>
        <a:xfrm>
          <a:off x="0" y="0"/>
          <a:ext cx="0" cy="0"/>
          <a:chOff x="0" y="0"/>
          <a:chExt cx="0" cy="0"/>
        </a:xfrm>
      </p:grpSpPr>
      <p:sp>
        <p:nvSpPr>
          <p:cNvPr id="269" name="Shape 2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0" name="Shape 2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050">
              <a:solidFill>
                <a:srgbClr val="252525"/>
              </a:solidFill>
              <a:highlight>
                <a:srgbClr val="FFFFFF"/>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6" name="Shape 276"/>
        <p:cNvGrpSpPr/>
        <p:nvPr/>
      </p:nvGrpSpPr>
      <p:grpSpPr>
        <a:xfrm>
          <a:off x="0" y="0"/>
          <a:ext cx="0" cy="0"/>
          <a:chOff x="0" y="0"/>
          <a:chExt cx="0" cy="0"/>
        </a:xfrm>
      </p:grpSpPr>
      <p:sp>
        <p:nvSpPr>
          <p:cNvPr id="277" name="Shape 2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8" name="Shape 2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050">
              <a:solidFill>
                <a:srgbClr val="252525"/>
              </a:solidFill>
              <a:highlight>
                <a:srgbClr val="FFFFFF"/>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0" name="Shape 2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3" name="Shape 293"/>
        <p:cNvGrpSpPr/>
        <p:nvPr/>
      </p:nvGrpSpPr>
      <p:grpSpPr>
        <a:xfrm>
          <a:off x="0" y="0"/>
          <a:ext cx="0" cy="0"/>
          <a:chOff x="0" y="0"/>
          <a:chExt cx="0" cy="0"/>
        </a:xfrm>
      </p:grpSpPr>
      <p:sp>
        <p:nvSpPr>
          <p:cNvPr id="294" name="Shape 2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5" name="Shape 2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050">
              <a:solidFill>
                <a:srgbClr val="252525"/>
              </a:solidFill>
              <a:highlight>
                <a:srgbClr val="FFFFFF"/>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3" name="Shape 303"/>
        <p:cNvGrpSpPr/>
        <p:nvPr/>
      </p:nvGrpSpPr>
      <p:grpSpPr>
        <a:xfrm>
          <a:off x="0" y="0"/>
          <a:ext cx="0" cy="0"/>
          <a:chOff x="0" y="0"/>
          <a:chExt cx="0" cy="0"/>
        </a:xfrm>
      </p:grpSpPr>
      <p:sp>
        <p:nvSpPr>
          <p:cNvPr id="304" name="Shape 3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5" name="Shape 3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050">
              <a:solidFill>
                <a:srgbClr val="252525"/>
              </a:solidFill>
              <a:highlight>
                <a:srgbClr val="FFFFFF"/>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3" name="Shape 313"/>
        <p:cNvGrpSpPr/>
        <p:nvPr/>
      </p:nvGrpSpPr>
      <p:grpSpPr>
        <a:xfrm>
          <a:off x="0" y="0"/>
          <a:ext cx="0" cy="0"/>
          <a:chOff x="0" y="0"/>
          <a:chExt cx="0" cy="0"/>
        </a:xfrm>
      </p:grpSpPr>
      <p:sp>
        <p:nvSpPr>
          <p:cNvPr id="314" name="Shape 3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5" name="Shape 3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050">
              <a:solidFill>
                <a:srgbClr val="252525"/>
              </a:solidFill>
              <a:highlight>
                <a:srgbClr val="FFFFFF"/>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2" name="Shape 322"/>
        <p:cNvGrpSpPr/>
        <p:nvPr/>
      </p:nvGrpSpPr>
      <p:grpSpPr>
        <a:xfrm>
          <a:off x="0" y="0"/>
          <a:ext cx="0" cy="0"/>
          <a:chOff x="0" y="0"/>
          <a:chExt cx="0" cy="0"/>
        </a:xfrm>
      </p:grpSpPr>
      <p:sp>
        <p:nvSpPr>
          <p:cNvPr id="323" name="Shape 3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4" name="Shape 3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050">
              <a:solidFill>
                <a:srgbClr val="252525"/>
              </a:solidFill>
              <a:highlight>
                <a:srgbClr val="FFFFFF"/>
              </a:high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2" name="Shape 332"/>
        <p:cNvGrpSpPr/>
        <p:nvPr/>
      </p:nvGrpSpPr>
      <p:grpSpPr>
        <a:xfrm>
          <a:off x="0" y="0"/>
          <a:ext cx="0" cy="0"/>
          <a:chOff x="0" y="0"/>
          <a:chExt cx="0" cy="0"/>
        </a:xfrm>
      </p:grpSpPr>
      <p:sp>
        <p:nvSpPr>
          <p:cNvPr id="333" name="Shape 3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4" name="Shape 3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050">
              <a:solidFill>
                <a:srgbClr val="252525"/>
              </a:solidFill>
              <a:highlight>
                <a:srgbClr val="FFFFFF"/>
              </a:highlight>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1" name="Shape 341"/>
        <p:cNvGrpSpPr/>
        <p:nvPr/>
      </p:nvGrpSpPr>
      <p:grpSpPr>
        <a:xfrm>
          <a:off x="0" y="0"/>
          <a:ext cx="0" cy="0"/>
          <a:chOff x="0" y="0"/>
          <a:chExt cx="0" cy="0"/>
        </a:xfrm>
      </p:grpSpPr>
      <p:sp>
        <p:nvSpPr>
          <p:cNvPr id="342" name="Shape 3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3" name="Shape 3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050">
              <a:solidFill>
                <a:srgbClr val="252525"/>
              </a:solidFill>
              <a:highlight>
                <a:srgbClr val="FFFFFF"/>
              </a:highligh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9" name="Shape 349"/>
        <p:cNvGrpSpPr/>
        <p:nvPr/>
      </p:nvGrpSpPr>
      <p:grpSpPr>
        <a:xfrm>
          <a:off x="0" y="0"/>
          <a:ext cx="0" cy="0"/>
          <a:chOff x="0" y="0"/>
          <a:chExt cx="0" cy="0"/>
        </a:xfrm>
      </p:grpSpPr>
      <p:sp>
        <p:nvSpPr>
          <p:cNvPr id="350" name="Shape 3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1" name="Shape 3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050">
              <a:solidFill>
                <a:srgbClr val="252525"/>
              </a:solidFill>
              <a:highlight>
                <a:srgbClr val="FFFFFF"/>
              </a:highligh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9" name="Shape 359"/>
        <p:cNvGrpSpPr/>
        <p:nvPr/>
      </p:nvGrpSpPr>
      <p:grpSpPr>
        <a:xfrm>
          <a:off x="0" y="0"/>
          <a:ext cx="0" cy="0"/>
          <a:chOff x="0" y="0"/>
          <a:chExt cx="0" cy="0"/>
        </a:xfrm>
      </p:grpSpPr>
      <p:sp>
        <p:nvSpPr>
          <p:cNvPr id="360" name="Shape 3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1" name="Shape 3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050">
              <a:solidFill>
                <a:srgbClr val="252525"/>
              </a:solidFill>
              <a:highlight>
                <a:srgbClr val="FFFFFF"/>
              </a:highlight>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8" name="Shape 368"/>
        <p:cNvGrpSpPr/>
        <p:nvPr/>
      </p:nvGrpSpPr>
      <p:grpSpPr>
        <a:xfrm>
          <a:off x="0" y="0"/>
          <a:ext cx="0" cy="0"/>
          <a:chOff x="0" y="0"/>
          <a:chExt cx="0" cy="0"/>
        </a:xfrm>
      </p:grpSpPr>
      <p:sp>
        <p:nvSpPr>
          <p:cNvPr id="369" name="Shape 3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0" name="Shape 3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050">
              <a:solidFill>
                <a:srgbClr val="252525"/>
              </a:solidFill>
              <a:highlight>
                <a:srgbClr val="FFFFFF"/>
              </a:highlight>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3" name="Shape 393"/>
        <p:cNvGrpSpPr/>
        <p:nvPr/>
      </p:nvGrpSpPr>
      <p:grpSpPr>
        <a:xfrm>
          <a:off x="0" y="0"/>
          <a:ext cx="0" cy="0"/>
          <a:chOff x="0" y="0"/>
          <a:chExt cx="0" cy="0"/>
        </a:xfrm>
      </p:grpSpPr>
      <p:sp>
        <p:nvSpPr>
          <p:cNvPr id="394" name="Shape 3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5" name="Shape 3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050">
              <a:solidFill>
                <a:srgbClr val="252525"/>
              </a:solidFill>
              <a:highlight>
                <a:srgbClr val="FFFFFF"/>
              </a:highlight>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2" name="Shape 402"/>
        <p:cNvGrpSpPr/>
        <p:nvPr/>
      </p:nvGrpSpPr>
      <p:grpSpPr>
        <a:xfrm>
          <a:off x="0" y="0"/>
          <a:ext cx="0" cy="0"/>
          <a:chOff x="0" y="0"/>
          <a:chExt cx="0" cy="0"/>
        </a:xfrm>
      </p:grpSpPr>
      <p:sp>
        <p:nvSpPr>
          <p:cNvPr id="403" name="Shape 4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4" name="Shape 4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&lt; 1 min</a:t>
            </a:r>
          </a:p>
          <a:p>
            <a:pPr lvl="0" rtl="0">
              <a:spcBef>
                <a:spcPts val="0"/>
              </a:spcBef>
              <a:buNone/>
            </a:pPr>
            <a:r>
              <a:t/>
            </a:r>
            <a:endParaRPr/>
          </a:p>
          <a:p>
            <a:pPr indent="0" lvl="0" marL="0" rtl="0">
              <a:lnSpc>
                <a:spcPct val="115000"/>
              </a:lnSpc>
              <a:spcBef>
                <a:spcPts val="0"/>
              </a:spcBef>
              <a:buNone/>
            </a:pPr>
            <a:r>
              <a:rPr lang="en">
                <a:solidFill>
                  <a:schemeClr val="dk1"/>
                </a:solidFill>
                <a:latin typeface="Open Sans"/>
                <a:ea typeface="Open Sans"/>
                <a:cs typeface="Open Sans"/>
                <a:sym typeface="Open Sans"/>
              </a:rPr>
              <a:t>Say: We are going to be operating at the lesson/decision level for the next 90 minutes, but we’ll pull out and look bigger picture at the end.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8" name="Shape 418"/>
        <p:cNvGrpSpPr/>
        <p:nvPr/>
      </p:nvGrpSpPr>
      <p:grpSpPr>
        <a:xfrm>
          <a:off x="0" y="0"/>
          <a:ext cx="0" cy="0"/>
          <a:chOff x="0" y="0"/>
          <a:chExt cx="0" cy="0"/>
        </a:xfrm>
      </p:grpSpPr>
      <p:sp>
        <p:nvSpPr>
          <p:cNvPr id="419" name="Shape 4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0" name="Shape 4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&lt; 1 min</a:t>
            </a:r>
          </a:p>
          <a:p>
            <a:pPr lvl="0" rtl="0">
              <a:spcBef>
                <a:spcPts val="0"/>
              </a:spcBef>
              <a:buNone/>
            </a:pPr>
            <a:r>
              <a:t/>
            </a:r>
            <a:endParaRPr/>
          </a:p>
          <a:p>
            <a:pPr indent="0" lvl="0" marL="0" rtl="0">
              <a:lnSpc>
                <a:spcPct val="115000"/>
              </a:lnSpc>
              <a:spcBef>
                <a:spcPts val="0"/>
              </a:spcBef>
              <a:buNone/>
            </a:pPr>
            <a:r>
              <a:rPr lang="en">
                <a:solidFill>
                  <a:schemeClr val="dk1"/>
                </a:solidFill>
                <a:latin typeface="Open Sans"/>
                <a:ea typeface="Open Sans"/>
                <a:cs typeface="Open Sans"/>
                <a:sym typeface="Open Sans"/>
              </a:rPr>
              <a:t>Say: We are going to be operating at the lesson/decision level for the next 90 minutes, but we’ll pull out and look bigger picture at the end.</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4" name="Shape 424"/>
        <p:cNvGrpSpPr/>
        <p:nvPr/>
      </p:nvGrpSpPr>
      <p:grpSpPr>
        <a:xfrm>
          <a:off x="0" y="0"/>
          <a:ext cx="0" cy="0"/>
          <a:chOff x="0" y="0"/>
          <a:chExt cx="0" cy="0"/>
        </a:xfrm>
      </p:grpSpPr>
      <p:sp>
        <p:nvSpPr>
          <p:cNvPr id="425" name="Shape 4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6" name="Shape 4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Call on a teacher to read this</a:t>
            </a:r>
          </a:p>
          <a:p>
            <a:pPr lvl="0" rtl="0">
              <a:spcBef>
                <a:spcPts val="0"/>
              </a:spcBef>
              <a:buNone/>
            </a:pPr>
            <a:r>
              <a:t/>
            </a:r>
            <a:endParaRPr/>
          </a:p>
          <a:p>
            <a:pPr lvl="0" rtl="0">
              <a:spcBef>
                <a:spcPts val="0"/>
              </a:spcBef>
              <a:buNone/>
            </a:pPr>
            <a:r>
              <a:rPr lang="en"/>
              <a:t>GTWBAT = Great teachers will be able to</a:t>
            </a:r>
          </a:p>
          <a:p>
            <a:pPr lvl="0" rtl="0">
              <a:spcBef>
                <a:spcPts val="0"/>
              </a:spcBef>
              <a:buNone/>
            </a:pPr>
            <a:r>
              <a:t/>
            </a:r>
            <a:endParaRPr/>
          </a:p>
          <a:p>
            <a:pPr lvl="0" rtl="0">
              <a:spcBef>
                <a:spcPts val="0"/>
              </a:spcBef>
              <a:buNone/>
            </a:pPr>
            <a:r>
              <a:rPr lang="en"/>
              <a:t>Say:</a:t>
            </a:r>
          </a:p>
          <a:p>
            <a:pPr lvl="0" rtl="0">
              <a:spcBef>
                <a:spcPts val="0"/>
              </a:spcBef>
              <a:buNone/>
            </a:pPr>
            <a:r>
              <a:rPr lang="en"/>
              <a:t>What this is, what this isn’t:</a:t>
            </a:r>
          </a:p>
          <a:p>
            <a:pPr indent="-298450" lvl="0" marL="457200" rtl="0">
              <a:lnSpc>
                <a:spcPct val="115000"/>
              </a:lnSpc>
              <a:spcBef>
                <a:spcPts val="0"/>
              </a:spcBef>
              <a:buClr>
                <a:schemeClr val="dk1"/>
              </a:buClr>
              <a:buSzPct val="100000"/>
              <a:buFont typeface="Open Sans"/>
              <a:buAutoNum type="arabicPeriod"/>
            </a:pPr>
            <a:r>
              <a:rPr lang="en">
                <a:solidFill>
                  <a:schemeClr val="dk1"/>
                </a:solidFill>
                <a:latin typeface="Open Sans"/>
                <a:ea typeface="Open Sans"/>
                <a:cs typeface="Open Sans"/>
                <a:sym typeface="Open Sans"/>
              </a:rPr>
              <a:t>It is going to give you some time to refresh introductory vocabulary.</a:t>
            </a:r>
          </a:p>
          <a:p>
            <a:pPr indent="-298450" lvl="1" marL="914400" rtl="0">
              <a:lnSpc>
                <a:spcPct val="115000"/>
              </a:lnSpc>
              <a:spcBef>
                <a:spcPts val="0"/>
              </a:spcBef>
              <a:buClr>
                <a:schemeClr val="dk1"/>
              </a:buClr>
              <a:buSzPct val="100000"/>
              <a:buFont typeface="Open Sans"/>
              <a:buAutoNum type="alphaLcPeriod"/>
            </a:pPr>
            <a:r>
              <a:rPr lang="en">
                <a:solidFill>
                  <a:schemeClr val="dk1"/>
                </a:solidFill>
                <a:latin typeface="Open Sans"/>
                <a:ea typeface="Open Sans"/>
                <a:cs typeface="Open Sans"/>
                <a:sym typeface="Open Sans"/>
              </a:rPr>
              <a:t>It isn’t going to teach you everything about object oriented programming.</a:t>
            </a:r>
          </a:p>
          <a:p>
            <a:pPr indent="-298450" lvl="0" marL="457200" rtl="0">
              <a:lnSpc>
                <a:spcPct val="115000"/>
              </a:lnSpc>
              <a:spcBef>
                <a:spcPts val="0"/>
              </a:spcBef>
              <a:buClr>
                <a:schemeClr val="dk1"/>
              </a:buClr>
              <a:buSzPct val="100000"/>
              <a:buFont typeface="Open Sans"/>
              <a:buAutoNum type="arabicPeriod"/>
            </a:pPr>
            <a:r>
              <a:rPr lang="en">
                <a:solidFill>
                  <a:schemeClr val="dk1"/>
                </a:solidFill>
                <a:latin typeface="Open Sans"/>
                <a:ea typeface="Open Sans"/>
                <a:cs typeface="Open Sans"/>
                <a:sym typeface="Open Sans"/>
              </a:rPr>
              <a:t>It is going to connect you to resources where you can refresh your syntactical skills</a:t>
            </a:r>
          </a:p>
          <a:p>
            <a:pPr indent="-298450" lvl="1" marL="914400" rtl="0">
              <a:lnSpc>
                <a:spcPct val="115000"/>
              </a:lnSpc>
              <a:spcBef>
                <a:spcPts val="0"/>
              </a:spcBef>
              <a:buClr>
                <a:schemeClr val="dk1"/>
              </a:buClr>
              <a:buSzPct val="100000"/>
              <a:buFont typeface="Open Sans"/>
              <a:buAutoNum type="alphaLcPeriod"/>
            </a:pPr>
            <a:r>
              <a:rPr lang="en">
                <a:solidFill>
                  <a:schemeClr val="dk1"/>
                </a:solidFill>
                <a:latin typeface="Open Sans"/>
                <a:ea typeface="Open Sans"/>
                <a:cs typeface="Open Sans"/>
                <a:sym typeface="Open Sans"/>
              </a:rPr>
              <a:t>It isn’t going to teach you all of the dots, commas and colons you need to create your own class.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0" name="Shape 430"/>
        <p:cNvGrpSpPr/>
        <p:nvPr/>
      </p:nvGrpSpPr>
      <p:grpSpPr>
        <a:xfrm>
          <a:off x="0" y="0"/>
          <a:ext cx="0" cy="0"/>
          <a:chOff x="0" y="0"/>
          <a:chExt cx="0" cy="0"/>
        </a:xfrm>
      </p:grpSpPr>
      <p:sp>
        <p:nvSpPr>
          <p:cNvPr id="431" name="Shape 4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2" name="Shape 4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0" name="Shape 440"/>
        <p:cNvGrpSpPr/>
        <p:nvPr/>
      </p:nvGrpSpPr>
      <p:grpSpPr>
        <a:xfrm>
          <a:off x="0" y="0"/>
          <a:ext cx="0" cy="0"/>
          <a:chOff x="0" y="0"/>
          <a:chExt cx="0" cy="0"/>
        </a:xfrm>
      </p:grpSpPr>
      <p:sp>
        <p:nvSpPr>
          <p:cNvPr id="441" name="Shape 4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2" name="Shape 4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Call on a teacher to read this</a:t>
            </a:r>
          </a:p>
          <a:p>
            <a:pPr lvl="0" rtl="0">
              <a:spcBef>
                <a:spcPts val="0"/>
              </a:spcBef>
              <a:buNone/>
            </a:pPr>
            <a:r>
              <a:t/>
            </a:r>
            <a:endParaRPr/>
          </a:p>
          <a:p>
            <a:pPr lvl="0" rtl="0">
              <a:spcBef>
                <a:spcPts val="0"/>
              </a:spcBef>
              <a:buNone/>
            </a:pPr>
            <a:r>
              <a:rPr lang="en"/>
              <a:t>GTWBAT = Great teachers will be able to</a:t>
            </a:r>
          </a:p>
          <a:p>
            <a:pPr lvl="0" rtl="0">
              <a:spcBef>
                <a:spcPts val="0"/>
              </a:spcBef>
              <a:buNone/>
            </a:pPr>
            <a:r>
              <a:t/>
            </a:r>
            <a:endParaRPr/>
          </a:p>
          <a:p>
            <a:pPr lvl="0" rtl="0">
              <a:spcBef>
                <a:spcPts val="0"/>
              </a:spcBef>
              <a:buNone/>
            </a:pPr>
            <a:r>
              <a:rPr lang="en"/>
              <a:t>Say:</a:t>
            </a:r>
          </a:p>
          <a:p>
            <a:pPr lvl="0" rtl="0">
              <a:spcBef>
                <a:spcPts val="0"/>
              </a:spcBef>
              <a:buNone/>
            </a:pPr>
            <a:r>
              <a:rPr lang="en"/>
              <a:t>What this is, what this isn’t:</a:t>
            </a:r>
          </a:p>
          <a:p>
            <a:pPr indent="-298450" lvl="0" marL="457200" rtl="0">
              <a:lnSpc>
                <a:spcPct val="115000"/>
              </a:lnSpc>
              <a:spcBef>
                <a:spcPts val="0"/>
              </a:spcBef>
              <a:buClr>
                <a:schemeClr val="dk1"/>
              </a:buClr>
              <a:buSzPct val="100000"/>
              <a:buFont typeface="Open Sans"/>
              <a:buAutoNum type="arabicPeriod"/>
            </a:pPr>
            <a:r>
              <a:rPr lang="en">
                <a:solidFill>
                  <a:schemeClr val="dk1"/>
                </a:solidFill>
                <a:latin typeface="Open Sans"/>
                <a:ea typeface="Open Sans"/>
                <a:cs typeface="Open Sans"/>
                <a:sym typeface="Open Sans"/>
              </a:rPr>
              <a:t>It is going to give you some time to refresh introductory vocabulary.</a:t>
            </a:r>
          </a:p>
          <a:p>
            <a:pPr indent="-298450" lvl="1" marL="914400" rtl="0">
              <a:lnSpc>
                <a:spcPct val="115000"/>
              </a:lnSpc>
              <a:spcBef>
                <a:spcPts val="0"/>
              </a:spcBef>
              <a:buClr>
                <a:schemeClr val="dk1"/>
              </a:buClr>
              <a:buSzPct val="100000"/>
              <a:buFont typeface="Open Sans"/>
              <a:buAutoNum type="alphaLcPeriod"/>
            </a:pPr>
            <a:r>
              <a:rPr lang="en">
                <a:solidFill>
                  <a:schemeClr val="dk1"/>
                </a:solidFill>
                <a:latin typeface="Open Sans"/>
                <a:ea typeface="Open Sans"/>
                <a:cs typeface="Open Sans"/>
                <a:sym typeface="Open Sans"/>
              </a:rPr>
              <a:t>It isn’t going to teach you everything about object oriented programming.</a:t>
            </a:r>
          </a:p>
          <a:p>
            <a:pPr indent="-298450" lvl="0" marL="457200" rtl="0">
              <a:lnSpc>
                <a:spcPct val="115000"/>
              </a:lnSpc>
              <a:spcBef>
                <a:spcPts val="0"/>
              </a:spcBef>
              <a:buClr>
                <a:schemeClr val="dk1"/>
              </a:buClr>
              <a:buSzPct val="100000"/>
              <a:buFont typeface="Open Sans"/>
              <a:buAutoNum type="arabicPeriod"/>
            </a:pPr>
            <a:r>
              <a:rPr lang="en">
                <a:solidFill>
                  <a:schemeClr val="dk1"/>
                </a:solidFill>
                <a:latin typeface="Open Sans"/>
                <a:ea typeface="Open Sans"/>
                <a:cs typeface="Open Sans"/>
                <a:sym typeface="Open Sans"/>
              </a:rPr>
              <a:t>It is going to connect you to resources where you can refresh your syntactical skills</a:t>
            </a:r>
          </a:p>
          <a:p>
            <a:pPr indent="-298450" lvl="1" marL="914400" rtl="0">
              <a:lnSpc>
                <a:spcPct val="115000"/>
              </a:lnSpc>
              <a:spcBef>
                <a:spcPts val="0"/>
              </a:spcBef>
              <a:buClr>
                <a:schemeClr val="dk1"/>
              </a:buClr>
              <a:buSzPct val="100000"/>
              <a:buFont typeface="Open Sans"/>
              <a:buAutoNum type="alphaLcPeriod"/>
            </a:pPr>
            <a:r>
              <a:rPr lang="en">
                <a:solidFill>
                  <a:schemeClr val="dk1"/>
                </a:solidFill>
                <a:latin typeface="Open Sans"/>
                <a:ea typeface="Open Sans"/>
                <a:cs typeface="Open Sans"/>
                <a:sym typeface="Open Sans"/>
              </a:rPr>
              <a:t>It isn’t going to teach you all of the dots, commas and colons you need to create your own class.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6" name="Shape 446"/>
        <p:cNvGrpSpPr/>
        <p:nvPr/>
      </p:nvGrpSpPr>
      <p:grpSpPr>
        <a:xfrm>
          <a:off x="0" y="0"/>
          <a:ext cx="0" cy="0"/>
          <a:chOff x="0" y="0"/>
          <a:chExt cx="0" cy="0"/>
        </a:xfrm>
      </p:grpSpPr>
      <p:sp>
        <p:nvSpPr>
          <p:cNvPr id="447" name="Shape 4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8" name="Shape 4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050">
              <a:solidFill>
                <a:srgbClr val="252525"/>
              </a:solidFill>
              <a:highlight>
                <a:srgbClr val="FFFFFF"/>
              </a:highlight>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4" name="Shape 454"/>
        <p:cNvGrpSpPr/>
        <p:nvPr/>
      </p:nvGrpSpPr>
      <p:grpSpPr>
        <a:xfrm>
          <a:off x="0" y="0"/>
          <a:ext cx="0" cy="0"/>
          <a:chOff x="0" y="0"/>
          <a:chExt cx="0" cy="0"/>
        </a:xfrm>
      </p:grpSpPr>
      <p:sp>
        <p:nvSpPr>
          <p:cNvPr id="455" name="Shape 4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6" name="Shape 4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050">
              <a:solidFill>
                <a:srgbClr val="252525"/>
              </a:solidFill>
              <a:highlight>
                <a:srgbClr val="FFFFFF"/>
              </a:highlight>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4" name="Shape 464"/>
        <p:cNvGrpSpPr/>
        <p:nvPr/>
      </p:nvGrpSpPr>
      <p:grpSpPr>
        <a:xfrm>
          <a:off x="0" y="0"/>
          <a:ext cx="0" cy="0"/>
          <a:chOff x="0" y="0"/>
          <a:chExt cx="0" cy="0"/>
        </a:xfrm>
      </p:grpSpPr>
      <p:sp>
        <p:nvSpPr>
          <p:cNvPr id="465" name="Shape 4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6" name="Shape 4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050">
              <a:solidFill>
                <a:srgbClr val="252525"/>
              </a:solidFill>
              <a:highlight>
                <a:srgbClr val="FFFFFF"/>
              </a:highlight>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3" name="Shape 473"/>
        <p:cNvGrpSpPr/>
        <p:nvPr/>
      </p:nvGrpSpPr>
      <p:grpSpPr>
        <a:xfrm>
          <a:off x="0" y="0"/>
          <a:ext cx="0" cy="0"/>
          <a:chOff x="0" y="0"/>
          <a:chExt cx="0" cy="0"/>
        </a:xfrm>
      </p:grpSpPr>
      <p:sp>
        <p:nvSpPr>
          <p:cNvPr id="474" name="Shape 4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5" name="Shape 4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050">
              <a:solidFill>
                <a:srgbClr val="252525"/>
              </a:solidFill>
              <a:highlight>
                <a:srgbClr val="FFFFFF"/>
              </a:highlight>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2" name="Shape 482"/>
        <p:cNvGrpSpPr/>
        <p:nvPr/>
      </p:nvGrpSpPr>
      <p:grpSpPr>
        <a:xfrm>
          <a:off x="0" y="0"/>
          <a:ext cx="0" cy="0"/>
          <a:chOff x="0" y="0"/>
          <a:chExt cx="0" cy="0"/>
        </a:xfrm>
      </p:grpSpPr>
      <p:sp>
        <p:nvSpPr>
          <p:cNvPr id="483" name="Shape 4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4" name="Shape 4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050">
              <a:solidFill>
                <a:srgbClr val="252525"/>
              </a:solidFill>
              <a:highlight>
                <a:srgbClr val="FFFFFF"/>
              </a:highlight>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1" name="Shape 491"/>
        <p:cNvGrpSpPr/>
        <p:nvPr/>
      </p:nvGrpSpPr>
      <p:grpSpPr>
        <a:xfrm>
          <a:off x="0" y="0"/>
          <a:ext cx="0" cy="0"/>
          <a:chOff x="0" y="0"/>
          <a:chExt cx="0" cy="0"/>
        </a:xfrm>
      </p:grpSpPr>
      <p:sp>
        <p:nvSpPr>
          <p:cNvPr id="492" name="Shape 4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3" name="Shape 4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050">
              <a:solidFill>
                <a:srgbClr val="252525"/>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3 min to find a partner to talk.</a:t>
            </a:r>
          </a:p>
          <a:p>
            <a:pPr lvl="0" rtl="0">
              <a:spcBef>
                <a:spcPts val="0"/>
              </a:spcBef>
              <a:buNone/>
            </a:pPr>
            <a:r>
              <a:t/>
            </a:r>
            <a:endParaRPr/>
          </a:p>
          <a:p>
            <a:pPr lvl="0" rtl="0">
              <a:spcBef>
                <a:spcPts val="0"/>
              </a:spcBef>
              <a:buNone/>
            </a:pPr>
            <a:r>
              <a:rPr lang="en"/>
              <a:t>1 min to share out/return to seats</a:t>
            </a:r>
          </a:p>
          <a:p>
            <a:pPr lvl="0" rtl="0">
              <a:spcBef>
                <a:spcPts val="0"/>
              </a:spcBef>
              <a:buNone/>
            </a:pPr>
            <a:r>
              <a:t/>
            </a:r>
            <a:endParaRPr/>
          </a:p>
          <a:p>
            <a:pPr lvl="0" rtl="0">
              <a:spcBef>
                <a:spcPts val="0"/>
              </a:spcBef>
              <a:buNone/>
            </a:pPr>
            <a:r>
              <a:rPr lang="en"/>
              <a:t>1 min - Analogies and connections to real life are great ways to explain these coding concepts to students. We are going to leverage this during this session.</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1" name="Shape 501"/>
        <p:cNvGrpSpPr/>
        <p:nvPr/>
      </p:nvGrpSpPr>
      <p:grpSpPr>
        <a:xfrm>
          <a:off x="0" y="0"/>
          <a:ext cx="0" cy="0"/>
          <a:chOff x="0" y="0"/>
          <a:chExt cx="0" cy="0"/>
        </a:xfrm>
      </p:grpSpPr>
      <p:sp>
        <p:nvSpPr>
          <p:cNvPr id="502" name="Shape 5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3" name="Shape 5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050">
              <a:solidFill>
                <a:srgbClr val="252525"/>
              </a:solidFill>
              <a:highlight>
                <a:srgbClr val="FFFFFF"/>
              </a:highlight>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1" name="Shape 511"/>
        <p:cNvGrpSpPr/>
        <p:nvPr/>
      </p:nvGrpSpPr>
      <p:grpSpPr>
        <a:xfrm>
          <a:off x="0" y="0"/>
          <a:ext cx="0" cy="0"/>
          <a:chOff x="0" y="0"/>
          <a:chExt cx="0" cy="0"/>
        </a:xfrm>
      </p:grpSpPr>
      <p:sp>
        <p:nvSpPr>
          <p:cNvPr id="512" name="Shape 5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3" name="Shape 5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78571"/>
              <a:buFont typeface="Arial"/>
              <a:buNone/>
            </a:pPr>
            <a:r>
              <a:rPr lang="en">
                <a:solidFill>
                  <a:schemeClr val="dk1"/>
                </a:solidFill>
              </a:rPr>
              <a:t>Animation step 1:</a:t>
            </a:r>
          </a:p>
          <a:p>
            <a:pPr lvl="0" rtl="0">
              <a:spcBef>
                <a:spcPts val="0"/>
              </a:spcBef>
              <a:buClr>
                <a:schemeClr val="dk1"/>
              </a:buClr>
              <a:buSzPct val="78571"/>
              <a:buFont typeface="Arial"/>
              <a:buNone/>
            </a:pPr>
            <a:r>
              <a:rPr lang="en" sz="1400">
                <a:solidFill>
                  <a:schemeClr val="dk1"/>
                </a:solidFill>
              </a:rPr>
              <a:t>An arduino is a </a:t>
            </a:r>
            <a:r>
              <a:rPr i="1" lang="en" sz="1400">
                <a:solidFill>
                  <a:srgbClr val="F4364C"/>
                </a:solidFill>
              </a:rPr>
              <a:t>microcontroller</a:t>
            </a:r>
            <a:r>
              <a:rPr lang="en" sz="1400">
                <a:solidFill>
                  <a:schemeClr val="dk1"/>
                </a:solidFill>
              </a:rPr>
              <a:t> that allows you to connect and control electrical circuits to your computer.</a:t>
            </a:r>
          </a:p>
          <a:p>
            <a:pPr lvl="0" rtl="0">
              <a:spcBef>
                <a:spcPts val="0"/>
              </a:spcBef>
              <a:buClr>
                <a:schemeClr val="dk1"/>
              </a:buClr>
              <a:buSzPct val="100000"/>
              <a:buFont typeface="Arial"/>
              <a:buNone/>
            </a:pPr>
            <a:r>
              <a:rPr lang="en">
                <a:solidFill>
                  <a:schemeClr val="dk1"/>
                </a:solidFill>
              </a:rPr>
              <a:t>Animation step 2:</a:t>
            </a:r>
          </a:p>
          <a:p>
            <a:pPr lvl="0" rtl="0">
              <a:spcBef>
                <a:spcPts val="0"/>
              </a:spcBef>
              <a:buClr>
                <a:schemeClr val="dk1"/>
              </a:buClr>
              <a:buSzPct val="78571"/>
              <a:buFont typeface="Arial"/>
              <a:buNone/>
            </a:pPr>
            <a:r>
              <a:rPr lang="en" sz="1400">
                <a:solidFill>
                  <a:schemeClr val="dk1"/>
                </a:solidFill>
              </a:rPr>
              <a:t>The pins of the arduino is where you connect the different elec</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8" name="Shape 528"/>
        <p:cNvGrpSpPr/>
        <p:nvPr/>
      </p:nvGrpSpPr>
      <p:grpSpPr>
        <a:xfrm>
          <a:off x="0" y="0"/>
          <a:ext cx="0" cy="0"/>
          <a:chOff x="0" y="0"/>
          <a:chExt cx="0" cy="0"/>
        </a:xfrm>
      </p:grpSpPr>
      <p:sp>
        <p:nvSpPr>
          <p:cNvPr id="529" name="Shape 5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0" name="Shape 5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91666"/>
              <a:buFont typeface="Arial"/>
              <a:buNone/>
            </a:pPr>
            <a:r>
              <a:rPr lang="en" sz="1200">
                <a:solidFill>
                  <a:schemeClr val="dk1"/>
                </a:solidFill>
              </a:rPr>
              <a:t>The Parallax Board of Education robot (or BoE bot) adds additional capability to an arduino. The board lets the user create circuits to interact with the arduino and adds more motor controlling functionality (for the wheels). The rest acts as the robot body.</a:t>
            </a:r>
          </a:p>
          <a:p>
            <a:pPr lvl="0" rtl="0">
              <a:spcBef>
                <a:spcPts val="0"/>
              </a:spcBef>
              <a:buClr>
                <a:schemeClr val="dk1"/>
              </a:buClr>
              <a:buSzPct val="91666"/>
              <a:buFont typeface="Arial"/>
              <a:buNone/>
            </a:pPr>
            <a:r>
              <a:rPr lang="en" sz="1200">
                <a:solidFill>
                  <a:schemeClr val="dk1"/>
                </a:solidFill>
              </a:rPr>
              <a:t>Today and tomorrow we will focus on how the breadboard interacts with the arduino. Wednesday we will get to making the robot move around.</a:t>
            </a:r>
          </a:p>
          <a:p>
            <a:pPr lvl="0" rtl="0">
              <a:spcBef>
                <a:spcPts val="0"/>
              </a:spcBef>
              <a:buClr>
                <a:schemeClr val="dk1"/>
              </a:buClr>
              <a:buSzPct val="91666"/>
              <a:buFont typeface="Arial"/>
              <a:buNone/>
            </a:pPr>
            <a:r>
              <a:t/>
            </a:r>
            <a:endParaRPr sz="1200">
              <a:solidFill>
                <a:schemeClr val="dk1"/>
              </a:solidFill>
            </a:endParaRPr>
          </a:p>
          <a:p>
            <a:pPr lvl="0" rtl="0">
              <a:spcBef>
                <a:spcPts val="0"/>
              </a:spcBef>
              <a:buNone/>
            </a:pPr>
            <a:r>
              <a:t/>
            </a:r>
            <a:endParaRPr sz="1050">
              <a:solidFill>
                <a:srgbClr val="252525"/>
              </a:solidFill>
              <a:highlight>
                <a:srgbClr val="FFFFFF"/>
              </a:highlight>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6" name="Shape 546"/>
        <p:cNvGrpSpPr/>
        <p:nvPr/>
      </p:nvGrpSpPr>
      <p:grpSpPr>
        <a:xfrm>
          <a:off x="0" y="0"/>
          <a:ext cx="0" cy="0"/>
          <a:chOff x="0" y="0"/>
          <a:chExt cx="0" cy="0"/>
        </a:xfrm>
      </p:grpSpPr>
      <p:sp>
        <p:nvSpPr>
          <p:cNvPr id="547" name="Shape 5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8" name="Shape 5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050">
              <a:solidFill>
                <a:srgbClr val="252525"/>
              </a:solidFill>
              <a:highlight>
                <a:srgbClr val="FFFFFF"/>
              </a:highlight>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6" name="Shape 556"/>
        <p:cNvGrpSpPr/>
        <p:nvPr/>
      </p:nvGrpSpPr>
      <p:grpSpPr>
        <a:xfrm>
          <a:off x="0" y="0"/>
          <a:ext cx="0" cy="0"/>
          <a:chOff x="0" y="0"/>
          <a:chExt cx="0" cy="0"/>
        </a:xfrm>
      </p:grpSpPr>
      <p:sp>
        <p:nvSpPr>
          <p:cNvPr id="557" name="Shape 5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8" name="Shape 5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sz="1200">
                <a:solidFill>
                  <a:schemeClr val="dk1"/>
                </a:solidFill>
              </a:rPr>
              <a:t>The Parallax Board of Education robot (or BoE bot) adds additional capability to an arduino. The board lets the user create circuits to interact with the arduino and adds more motor controlling functionality (for the wheels). The rest acts as the robot body.</a:t>
            </a:r>
          </a:p>
          <a:p>
            <a:pPr lvl="0" rtl="0">
              <a:spcBef>
                <a:spcPts val="0"/>
              </a:spcBef>
              <a:buNone/>
            </a:pPr>
            <a:r>
              <a:rPr lang="en" sz="1200">
                <a:solidFill>
                  <a:schemeClr val="dk1"/>
                </a:solidFill>
              </a:rPr>
              <a:t>Today and tomorrow we will focus on how the breadboard interacts with the arduino. Wednesday we will get to making the robot move around.</a:t>
            </a:r>
          </a:p>
          <a:p>
            <a:pPr lvl="0" rtl="0">
              <a:spcBef>
                <a:spcPts val="0"/>
              </a:spcBef>
              <a:buNone/>
            </a:pPr>
            <a:r>
              <a:t/>
            </a:r>
            <a:endParaRPr sz="1200">
              <a:solidFill>
                <a:schemeClr val="dk1"/>
              </a:solidFill>
            </a:endParaRPr>
          </a:p>
          <a:p>
            <a:pPr lvl="0" rtl="0">
              <a:spcBef>
                <a:spcPts val="0"/>
              </a:spcBef>
              <a:buNone/>
            </a:pPr>
            <a:r>
              <a:t/>
            </a:r>
            <a:endParaRPr sz="1050">
              <a:solidFill>
                <a:srgbClr val="252525"/>
              </a:solidFill>
              <a:highlight>
                <a:srgbClr val="FFFFFF"/>
              </a:highlight>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8" name="Shape 578"/>
        <p:cNvGrpSpPr/>
        <p:nvPr/>
      </p:nvGrpSpPr>
      <p:grpSpPr>
        <a:xfrm>
          <a:off x="0" y="0"/>
          <a:ext cx="0" cy="0"/>
          <a:chOff x="0" y="0"/>
          <a:chExt cx="0" cy="0"/>
        </a:xfrm>
      </p:grpSpPr>
      <p:sp>
        <p:nvSpPr>
          <p:cNvPr id="579" name="Shape 5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0" name="Shape 5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solidFill>
                  <a:schemeClr val="dk1"/>
                </a:solidFill>
              </a:rPr>
              <a:t>Animation step 1:</a:t>
            </a:r>
          </a:p>
          <a:p>
            <a:pPr lvl="0" rtl="0">
              <a:spcBef>
                <a:spcPts val="0"/>
              </a:spcBef>
              <a:buNone/>
            </a:pPr>
            <a:r>
              <a:rPr lang="en" sz="1400">
                <a:solidFill>
                  <a:schemeClr val="dk1"/>
                </a:solidFill>
              </a:rPr>
              <a:t>An arduino is a </a:t>
            </a:r>
            <a:r>
              <a:rPr i="1" lang="en" sz="1400">
                <a:solidFill>
                  <a:srgbClr val="F4364C"/>
                </a:solidFill>
              </a:rPr>
              <a:t>microcontroller</a:t>
            </a:r>
            <a:r>
              <a:rPr lang="en" sz="1400">
                <a:solidFill>
                  <a:schemeClr val="dk1"/>
                </a:solidFill>
              </a:rPr>
              <a:t> that allows you to connect and control electrical circuits to your computer.</a:t>
            </a:r>
          </a:p>
          <a:p>
            <a:pPr lvl="0" rtl="0">
              <a:spcBef>
                <a:spcPts val="0"/>
              </a:spcBef>
              <a:buNone/>
            </a:pPr>
            <a:r>
              <a:rPr lang="en">
                <a:solidFill>
                  <a:schemeClr val="dk1"/>
                </a:solidFill>
              </a:rPr>
              <a:t>Animation step 2:</a:t>
            </a:r>
          </a:p>
          <a:p>
            <a:pPr lvl="0" rtl="0">
              <a:spcBef>
                <a:spcPts val="0"/>
              </a:spcBef>
              <a:buNone/>
            </a:pPr>
            <a:r>
              <a:rPr lang="en" sz="1400">
                <a:solidFill>
                  <a:schemeClr val="dk1"/>
                </a:solidFill>
              </a:rPr>
              <a:t>The pins of the arduino is where you connect the different elec</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2" name="Shape 592"/>
        <p:cNvGrpSpPr/>
        <p:nvPr/>
      </p:nvGrpSpPr>
      <p:grpSpPr>
        <a:xfrm>
          <a:off x="0" y="0"/>
          <a:ext cx="0" cy="0"/>
          <a:chOff x="0" y="0"/>
          <a:chExt cx="0" cy="0"/>
        </a:xfrm>
      </p:grpSpPr>
      <p:sp>
        <p:nvSpPr>
          <p:cNvPr id="593" name="Shape 5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4" name="Shape 5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050">
              <a:solidFill>
                <a:srgbClr val="252525"/>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9" name="Shape 1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Call on a teacher to read this</a:t>
            </a:r>
          </a:p>
          <a:p>
            <a:pPr lvl="0" rtl="0">
              <a:spcBef>
                <a:spcPts val="0"/>
              </a:spcBef>
              <a:buNone/>
            </a:pPr>
            <a:r>
              <a:t/>
            </a:r>
            <a:endParaRPr/>
          </a:p>
          <a:p>
            <a:pPr lvl="0" rtl="0">
              <a:spcBef>
                <a:spcPts val="0"/>
              </a:spcBef>
              <a:buNone/>
            </a:pPr>
            <a:r>
              <a:rPr lang="en"/>
              <a:t>GTWBAT = Great teachers will be able to</a:t>
            </a:r>
          </a:p>
          <a:p>
            <a:pPr lvl="0" rtl="0">
              <a:spcBef>
                <a:spcPts val="0"/>
              </a:spcBef>
              <a:buNone/>
            </a:pPr>
            <a:r>
              <a:t/>
            </a:r>
            <a:endParaRPr/>
          </a:p>
          <a:p>
            <a:pPr lvl="0" rtl="0">
              <a:spcBef>
                <a:spcPts val="0"/>
              </a:spcBef>
              <a:buNone/>
            </a:pPr>
            <a:r>
              <a:rPr lang="en"/>
              <a:t>Say:</a:t>
            </a:r>
          </a:p>
          <a:p>
            <a:pPr lvl="0" rtl="0">
              <a:spcBef>
                <a:spcPts val="0"/>
              </a:spcBef>
              <a:buNone/>
            </a:pPr>
            <a:r>
              <a:rPr lang="en"/>
              <a:t>What this is, what this isn’t:</a:t>
            </a:r>
          </a:p>
          <a:p>
            <a:pPr indent="-298450" lvl="0" marL="457200" rtl="0">
              <a:lnSpc>
                <a:spcPct val="115000"/>
              </a:lnSpc>
              <a:spcBef>
                <a:spcPts val="0"/>
              </a:spcBef>
              <a:buClr>
                <a:schemeClr val="dk1"/>
              </a:buClr>
              <a:buSzPct val="100000"/>
              <a:buFont typeface="Open Sans"/>
              <a:buAutoNum type="arabicPeriod"/>
            </a:pPr>
            <a:r>
              <a:rPr lang="en">
                <a:solidFill>
                  <a:schemeClr val="dk1"/>
                </a:solidFill>
                <a:latin typeface="Open Sans"/>
                <a:ea typeface="Open Sans"/>
                <a:cs typeface="Open Sans"/>
                <a:sym typeface="Open Sans"/>
              </a:rPr>
              <a:t>It is going to give you some time to refresh introductory vocabulary.</a:t>
            </a:r>
          </a:p>
          <a:p>
            <a:pPr indent="-298450" lvl="1" marL="914400" rtl="0">
              <a:lnSpc>
                <a:spcPct val="115000"/>
              </a:lnSpc>
              <a:spcBef>
                <a:spcPts val="0"/>
              </a:spcBef>
              <a:buClr>
                <a:schemeClr val="dk1"/>
              </a:buClr>
              <a:buSzPct val="100000"/>
              <a:buFont typeface="Open Sans"/>
              <a:buAutoNum type="alphaLcPeriod"/>
            </a:pPr>
            <a:r>
              <a:rPr lang="en">
                <a:solidFill>
                  <a:schemeClr val="dk1"/>
                </a:solidFill>
                <a:latin typeface="Open Sans"/>
                <a:ea typeface="Open Sans"/>
                <a:cs typeface="Open Sans"/>
                <a:sym typeface="Open Sans"/>
              </a:rPr>
              <a:t>It isn’t going to teach you everything about object oriented programming.</a:t>
            </a:r>
          </a:p>
          <a:p>
            <a:pPr indent="-298450" lvl="0" marL="457200" rtl="0">
              <a:lnSpc>
                <a:spcPct val="115000"/>
              </a:lnSpc>
              <a:spcBef>
                <a:spcPts val="0"/>
              </a:spcBef>
              <a:buClr>
                <a:schemeClr val="dk1"/>
              </a:buClr>
              <a:buSzPct val="100000"/>
              <a:buFont typeface="Open Sans"/>
              <a:buAutoNum type="arabicPeriod"/>
            </a:pPr>
            <a:r>
              <a:rPr lang="en">
                <a:solidFill>
                  <a:schemeClr val="dk1"/>
                </a:solidFill>
                <a:latin typeface="Open Sans"/>
                <a:ea typeface="Open Sans"/>
                <a:cs typeface="Open Sans"/>
                <a:sym typeface="Open Sans"/>
              </a:rPr>
              <a:t>It is going to connect you to resources where you can refresh your syntactical skills</a:t>
            </a:r>
          </a:p>
          <a:p>
            <a:pPr indent="-298450" lvl="1" marL="914400" rtl="0">
              <a:lnSpc>
                <a:spcPct val="115000"/>
              </a:lnSpc>
              <a:spcBef>
                <a:spcPts val="0"/>
              </a:spcBef>
              <a:buClr>
                <a:schemeClr val="dk1"/>
              </a:buClr>
              <a:buSzPct val="100000"/>
              <a:buFont typeface="Open Sans"/>
              <a:buAutoNum type="alphaLcPeriod"/>
            </a:pPr>
            <a:r>
              <a:rPr lang="en">
                <a:solidFill>
                  <a:schemeClr val="dk1"/>
                </a:solidFill>
                <a:latin typeface="Open Sans"/>
                <a:ea typeface="Open Sans"/>
                <a:cs typeface="Open Sans"/>
                <a:sym typeface="Open Sans"/>
              </a:rPr>
              <a:t>It isn’t going to teach you all of the dots, commas and colons you need to create your own class.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8" name="Shape 1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&lt; 1 min</a:t>
            </a:r>
          </a:p>
          <a:p>
            <a:pPr lvl="0" rtl="0">
              <a:spcBef>
                <a:spcPts val="0"/>
              </a:spcBef>
              <a:buNone/>
            </a:pPr>
            <a:r>
              <a:t/>
            </a:r>
            <a:endParaRPr/>
          </a:p>
          <a:p>
            <a:pPr lvl="0" rtl="0">
              <a:spcBef>
                <a:spcPts val="0"/>
              </a:spcBef>
              <a:buNone/>
            </a:pPr>
            <a:r>
              <a:rPr lang="en"/>
              <a:t>Pause to give them time to read.</a:t>
            </a:r>
          </a:p>
          <a:p>
            <a:pPr lvl="0" rtl="0">
              <a:spcBef>
                <a:spcPts val="0"/>
              </a:spcBef>
              <a:buNone/>
            </a:pPr>
            <a:r>
              <a:t/>
            </a:r>
            <a:endParaRPr/>
          </a:p>
          <a:p>
            <a:pPr lvl="0" rtl="0">
              <a:spcBef>
                <a:spcPts val="0"/>
              </a:spcBef>
              <a:buNone/>
            </a:pPr>
            <a:r>
              <a:rPr lang="en"/>
              <a:t>Say: The content we are going to learn and experiment with during this session falls near the end of SIP, after girls have learned all of the rest of their content.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&lt; 1 min</a:t>
            </a:r>
          </a:p>
          <a:p>
            <a:pPr lvl="0" rtl="0">
              <a:spcBef>
                <a:spcPts val="0"/>
              </a:spcBef>
              <a:buNone/>
            </a:pPr>
            <a:r>
              <a:t/>
            </a:r>
            <a:endParaRPr/>
          </a:p>
          <a:p>
            <a:pPr indent="0" lvl="0" marL="0" rtl="0">
              <a:lnSpc>
                <a:spcPct val="115000"/>
              </a:lnSpc>
              <a:spcBef>
                <a:spcPts val="0"/>
              </a:spcBef>
              <a:buNone/>
            </a:pPr>
            <a:r>
              <a:rPr lang="en">
                <a:solidFill>
                  <a:schemeClr val="dk1"/>
                </a:solidFill>
                <a:latin typeface="Open Sans"/>
                <a:ea typeface="Open Sans"/>
                <a:cs typeface="Open Sans"/>
                <a:sym typeface="Open Sans"/>
              </a:rPr>
              <a:t>Say: We are going to be operating at the lesson/decision level for the next 90 minutes, but we’ll pull out and look bigger picture at the end.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9" name="Shape 199"/>
        <p:cNvGrpSpPr/>
        <p:nvPr/>
      </p:nvGrpSpPr>
      <p:grpSpPr>
        <a:xfrm>
          <a:off x="0" y="0"/>
          <a:ext cx="0" cy="0"/>
          <a:chOff x="0" y="0"/>
          <a:chExt cx="0" cy="0"/>
        </a:xfrm>
      </p:grpSpPr>
      <p:sp>
        <p:nvSpPr>
          <p:cNvPr id="200" name="Shape 2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1" name="Shape 2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54" name="Shape 54"/>
        <p:cNvGrpSpPr/>
        <p:nvPr/>
      </p:nvGrpSpPr>
      <p:grpSpPr>
        <a:xfrm>
          <a:off x="0" y="0"/>
          <a:ext cx="0" cy="0"/>
          <a:chOff x="0" y="0"/>
          <a:chExt cx="0" cy="0"/>
        </a:xfrm>
      </p:grpSpPr>
      <p:pic>
        <p:nvPicPr>
          <p:cNvPr id="55" name="Shape 55"/>
          <p:cNvPicPr preferRelativeResize="0"/>
          <p:nvPr/>
        </p:nvPicPr>
        <p:blipFill rotWithShape="1">
          <a:blip r:embed="rId2">
            <a:alphaModFix/>
          </a:blip>
          <a:srcRect b="17860" l="0" r="0" t="38557"/>
          <a:stretch/>
        </p:blipFill>
        <p:spPr>
          <a:xfrm>
            <a:off x="0" y="-13949"/>
            <a:ext cx="9144000" cy="5157446"/>
          </a:xfrm>
          <a:prstGeom prst="rect">
            <a:avLst/>
          </a:prstGeom>
          <a:noFill/>
          <a:ln>
            <a:noFill/>
          </a:ln>
        </p:spPr>
      </p:pic>
      <p:sp>
        <p:nvSpPr>
          <p:cNvPr id="56" name="Shape 56"/>
          <p:cNvSpPr/>
          <p:nvPr/>
        </p:nvSpPr>
        <p:spPr>
          <a:xfrm rot="194551">
            <a:off x="-98085" y="238682"/>
            <a:ext cx="9340152" cy="991588"/>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57" name="Shape 57"/>
          <p:cNvSpPr/>
          <p:nvPr/>
        </p:nvSpPr>
        <p:spPr>
          <a:xfrm rot="335">
            <a:off x="-42150" y="163725"/>
            <a:ext cx="9228300" cy="11034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58" name="Shape 58"/>
          <p:cNvSpPr txBox="1"/>
          <p:nvPr>
            <p:ph idx="1" type="subTitle"/>
          </p:nvPr>
        </p:nvSpPr>
        <p:spPr>
          <a:xfrm>
            <a:off x="232500" y="319125"/>
            <a:ext cx="8679000" cy="792600"/>
          </a:xfrm>
          <a:prstGeom prst="rect">
            <a:avLst/>
          </a:prstGeom>
        </p:spPr>
        <p:txBody>
          <a:bodyPr anchorCtr="0" anchor="t" bIns="91425" lIns="91425" rIns="91425" tIns="91425"/>
          <a:lstStyle>
            <a:lvl1pPr lvl="0" rtl="0">
              <a:lnSpc>
                <a:spcPct val="100000"/>
              </a:lnSpc>
              <a:spcBef>
                <a:spcPts val="0"/>
              </a:spcBef>
              <a:spcAft>
                <a:spcPts val="0"/>
              </a:spcAft>
              <a:buClr>
                <a:srgbClr val="01426A"/>
              </a:buClr>
              <a:buSzPct val="100000"/>
              <a:buFont typeface="Open Sans"/>
              <a:buNone/>
              <a:defRPr b="1" sz="2200">
                <a:solidFill>
                  <a:srgbClr val="01426A"/>
                </a:solidFill>
                <a:latin typeface="Open Sans"/>
                <a:ea typeface="Open Sans"/>
                <a:cs typeface="Open Sans"/>
                <a:sym typeface="Open Sans"/>
              </a:defRPr>
            </a:lvl1pPr>
            <a:lvl2pPr lvl="1" rtl="0" algn="ctr">
              <a:lnSpc>
                <a:spcPct val="100000"/>
              </a:lnSpc>
              <a:spcBef>
                <a:spcPts val="0"/>
              </a:spcBef>
              <a:spcAft>
                <a:spcPts val="0"/>
              </a:spcAft>
              <a:buSzPct val="100000"/>
              <a:buNone/>
              <a:defRPr sz="2800"/>
            </a:lvl2pPr>
            <a:lvl3pPr lvl="2" rtl="0" algn="ctr">
              <a:lnSpc>
                <a:spcPct val="100000"/>
              </a:lnSpc>
              <a:spcBef>
                <a:spcPts val="0"/>
              </a:spcBef>
              <a:spcAft>
                <a:spcPts val="0"/>
              </a:spcAft>
              <a:buSzPct val="100000"/>
              <a:buNone/>
              <a:defRPr sz="2800"/>
            </a:lvl3pPr>
            <a:lvl4pPr lvl="3" rtl="0" algn="ctr">
              <a:lnSpc>
                <a:spcPct val="100000"/>
              </a:lnSpc>
              <a:spcBef>
                <a:spcPts val="0"/>
              </a:spcBef>
              <a:spcAft>
                <a:spcPts val="0"/>
              </a:spcAft>
              <a:buSzPct val="100000"/>
              <a:buNone/>
              <a:defRPr sz="2800"/>
            </a:lvl4pPr>
            <a:lvl5pPr lvl="4" rtl="0" algn="ctr">
              <a:lnSpc>
                <a:spcPct val="100000"/>
              </a:lnSpc>
              <a:spcBef>
                <a:spcPts val="0"/>
              </a:spcBef>
              <a:spcAft>
                <a:spcPts val="0"/>
              </a:spcAft>
              <a:buSzPct val="100000"/>
              <a:buNone/>
              <a:defRPr sz="2800"/>
            </a:lvl5pPr>
            <a:lvl6pPr lvl="5" rtl="0" algn="ctr">
              <a:lnSpc>
                <a:spcPct val="100000"/>
              </a:lnSpc>
              <a:spcBef>
                <a:spcPts val="0"/>
              </a:spcBef>
              <a:spcAft>
                <a:spcPts val="0"/>
              </a:spcAft>
              <a:buSzPct val="100000"/>
              <a:buNone/>
              <a:defRPr sz="2800"/>
            </a:lvl6pPr>
            <a:lvl7pPr lvl="6" rtl="0" algn="ctr">
              <a:lnSpc>
                <a:spcPct val="100000"/>
              </a:lnSpc>
              <a:spcBef>
                <a:spcPts val="0"/>
              </a:spcBef>
              <a:spcAft>
                <a:spcPts val="0"/>
              </a:spcAft>
              <a:buSzPct val="100000"/>
              <a:buNone/>
              <a:defRPr sz="2800"/>
            </a:lvl7pPr>
            <a:lvl8pPr lvl="7" rtl="0" algn="ctr">
              <a:lnSpc>
                <a:spcPct val="100000"/>
              </a:lnSpc>
              <a:spcBef>
                <a:spcPts val="0"/>
              </a:spcBef>
              <a:spcAft>
                <a:spcPts val="0"/>
              </a:spcAft>
              <a:buSzPct val="100000"/>
              <a:buNone/>
              <a:defRPr sz="2800"/>
            </a:lvl8pPr>
            <a:lvl9pPr lvl="8" rtl="0" algn="ctr">
              <a:lnSpc>
                <a:spcPct val="100000"/>
              </a:lnSpc>
              <a:spcBef>
                <a:spcPts val="0"/>
              </a:spcBef>
              <a:spcAft>
                <a:spcPts val="0"/>
              </a:spcAft>
              <a:buSzPct val="100000"/>
              <a:buNone/>
              <a:defRPr sz="2800"/>
            </a:lvl9pPr>
          </a:lstStyle>
          <a:p/>
        </p:txBody>
      </p:sp>
      <p:sp>
        <p:nvSpPr>
          <p:cNvPr id="59" name="Shape 5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60" name="Shape 60"/>
        <p:cNvGrpSpPr/>
        <p:nvPr/>
      </p:nvGrpSpPr>
      <p:grpSpPr>
        <a:xfrm>
          <a:off x="0" y="0"/>
          <a:ext cx="0" cy="0"/>
          <a:chOff x="0" y="0"/>
          <a:chExt cx="0" cy="0"/>
        </a:xfrm>
      </p:grpSpPr>
      <p:sp>
        <p:nvSpPr>
          <p:cNvPr id="61" name="Shape 61"/>
          <p:cNvSpPr txBox="1"/>
          <p:nvPr>
            <p:ph type="title"/>
          </p:nvPr>
        </p:nvSpPr>
        <p:spPr>
          <a:xfrm>
            <a:off x="311700" y="2150850"/>
            <a:ext cx="8520600" cy="841800"/>
          </a:xfrm>
          <a:prstGeom prst="rect">
            <a:avLst/>
          </a:prstGeom>
        </p:spPr>
        <p:txBody>
          <a:bodyPr anchorCtr="0" anchor="ctr" bIns="91425" lIns="91425" rIns="91425" tIns="91425"/>
          <a:lstStyle>
            <a:lvl1pPr lvl="0" rtl="0" algn="ctr">
              <a:spcBef>
                <a:spcPts val="0"/>
              </a:spcBef>
              <a:buSzPct val="100000"/>
              <a:defRPr sz="3600"/>
            </a:lvl1pPr>
            <a:lvl2pPr lvl="1" rtl="0" algn="ctr">
              <a:spcBef>
                <a:spcPts val="0"/>
              </a:spcBef>
              <a:buSzPct val="100000"/>
              <a:defRPr sz="3600"/>
            </a:lvl2pPr>
            <a:lvl3pPr lvl="2" rtl="0" algn="ctr">
              <a:spcBef>
                <a:spcPts val="0"/>
              </a:spcBef>
              <a:buSzPct val="100000"/>
              <a:defRPr sz="3600"/>
            </a:lvl3pPr>
            <a:lvl4pPr lvl="3" rtl="0" algn="ctr">
              <a:spcBef>
                <a:spcPts val="0"/>
              </a:spcBef>
              <a:buSzPct val="100000"/>
              <a:defRPr sz="3600"/>
            </a:lvl4pPr>
            <a:lvl5pPr lvl="4" rtl="0" algn="ctr">
              <a:spcBef>
                <a:spcPts val="0"/>
              </a:spcBef>
              <a:buSzPct val="100000"/>
              <a:defRPr sz="3600"/>
            </a:lvl5pPr>
            <a:lvl6pPr lvl="5" rtl="0" algn="ctr">
              <a:spcBef>
                <a:spcPts val="0"/>
              </a:spcBef>
              <a:buSzPct val="100000"/>
              <a:defRPr sz="3600"/>
            </a:lvl6pPr>
            <a:lvl7pPr lvl="6" rtl="0" algn="ctr">
              <a:spcBef>
                <a:spcPts val="0"/>
              </a:spcBef>
              <a:buSzPct val="100000"/>
              <a:defRPr sz="3600"/>
            </a:lvl7pPr>
            <a:lvl8pPr lvl="7" rtl="0" algn="ctr">
              <a:spcBef>
                <a:spcPts val="0"/>
              </a:spcBef>
              <a:buSzPct val="100000"/>
              <a:defRPr sz="3600"/>
            </a:lvl8pPr>
            <a:lvl9pPr lvl="8" rtl="0" algn="ctr">
              <a:spcBef>
                <a:spcPts val="0"/>
              </a:spcBef>
              <a:buSzPct val="100000"/>
              <a:defRPr sz="3600"/>
            </a:lvl9pPr>
          </a:lstStyle>
          <a:p/>
        </p:txBody>
      </p:sp>
      <p:sp>
        <p:nvSpPr>
          <p:cNvPr id="62" name="Shape 6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63" name="Shape 63"/>
          <p:cNvPicPr preferRelativeResize="0"/>
          <p:nvPr/>
        </p:nvPicPr>
        <p:blipFill>
          <a:blip r:embed="rId2">
            <a:alphaModFix/>
          </a:blip>
          <a:stretch>
            <a:fillRect/>
          </a:stretch>
        </p:blipFill>
        <p:spPr>
          <a:xfrm>
            <a:off x="7781925" y="4456624"/>
            <a:ext cx="1238178" cy="57269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64" name="Shape 64"/>
        <p:cNvGrpSpPr/>
        <p:nvPr/>
      </p:nvGrpSpPr>
      <p:grpSpPr>
        <a:xfrm>
          <a:off x="0" y="0"/>
          <a:ext cx="0" cy="0"/>
          <a:chOff x="0" y="0"/>
          <a:chExt cx="0" cy="0"/>
        </a:xfrm>
      </p:grpSpPr>
      <p:sp>
        <p:nvSpPr>
          <p:cNvPr id="65" name="Shape 65"/>
          <p:cNvSpPr/>
          <p:nvPr/>
        </p:nvSpPr>
        <p:spPr>
          <a:xfrm rot="205">
            <a:off x="-772425" y="-17949"/>
            <a:ext cx="10060200" cy="913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66" name="Shape 66"/>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67" name="Shape 6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68" name="Shape 68"/>
          <p:cNvSpPr txBox="1"/>
          <p:nvPr>
            <p:ph idx="1" type="body"/>
          </p:nvPr>
        </p:nvSpPr>
        <p:spPr>
          <a:xfrm>
            <a:off x="878150" y="1027950"/>
            <a:ext cx="7962600" cy="3416400"/>
          </a:xfrm>
          <a:prstGeom prst="rect">
            <a:avLst/>
          </a:prstGeom>
        </p:spPr>
        <p:txBody>
          <a:bodyPr anchorCtr="0" anchor="t" bIns="91425" lIns="91425" rIns="91425" tIns="91425"/>
          <a:lstStyle>
            <a:lvl1pPr lvl="0" rtl="0">
              <a:lnSpc>
                <a:spcPct val="115000"/>
              </a:lnSpc>
              <a:spcBef>
                <a:spcPts val="0"/>
              </a:spcBef>
              <a:spcAft>
                <a:spcPts val="0"/>
              </a:spcAft>
              <a:buClr>
                <a:srgbClr val="01426A"/>
              </a:buClr>
              <a:buSzPct val="100000"/>
              <a:buFont typeface="Open Sans"/>
              <a:buChar char="■"/>
              <a:defRPr sz="2200">
                <a:solidFill>
                  <a:srgbClr val="01426A"/>
                </a:solidFill>
                <a:latin typeface="Open Sans"/>
                <a:ea typeface="Open Sans"/>
                <a:cs typeface="Open Sans"/>
                <a:sym typeface="Open Sans"/>
              </a:defRPr>
            </a:lvl1pPr>
            <a:lvl2pPr lvl="1" rtl="0">
              <a:lnSpc>
                <a:spcPct val="115000"/>
              </a:lnSpc>
              <a:spcBef>
                <a:spcPts val="0"/>
              </a:spcBef>
              <a:spcAft>
                <a:spcPts val="0"/>
              </a:spcAft>
              <a:buClr>
                <a:srgbClr val="01426A"/>
              </a:buClr>
              <a:buSzPct val="100000"/>
              <a:buFont typeface="Open Sans"/>
              <a:defRPr sz="2200">
                <a:solidFill>
                  <a:srgbClr val="01426A"/>
                </a:solidFill>
                <a:latin typeface="Open Sans"/>
                <a:ea typeface="Open Sans"/>
                <a:cs typeface="Open Sans"/>
                <a:sym typeface="Open Sans"/>
              </a:defRPr>
            </a:lvl2pPr>
            <a:lvl3pPr lvl="2" rtl="0">
              <a:lnSpc>
                <a:spcPct val="115000"/>
              </a:lnSpc>
              <a:spcBef>
                <a:spcPts val="0"/>
              </a:spcBef>
              <a:spcAft>
                <a:spcPts val="0"/>
              </a:spcAft>
              <a:buClr>
                <a:srgbClr val="01426A"/>
              </a:buClr>
              <a:buSzPct val="100000"/>
              <a:buFont typeface="Open Sans"/>
              <a:buChar char="●"/>
              <a:defRPr sz="2200">
                <a:solidFill>
                  <a:srgbClr val="01426A"/>
                </a:solidFill>
                <a:latin typeface="Open Sans"/>
                <a:ea typeface="Open Sans"/>
                <a:cs typeface="Open Sans"/>
                <a:sym typeface="Open Sans"/>
              </a:defRPr>
            </a:lvl3pPr>
            <a:lvl4pPr lvl="3" rtl="0">
              <a:lnSpc>
                <a:spcPct val="115000"/>
              </a:lnSpc>
              <a:spcBef>
                <a:spcPts val="0"/>
              </a:spcBef>
              <a:spcAft>
                <a:spcPts val="0"/>
              </a:spcAft>
              <a:buClr>
                <a:srgbClr val="01426A"/>
              </a:buClr>
              <a:buSzPct val="100000"/>
              <a:buFont typeface="Open Sans"/>
              <a:buChar char="■"/>
              <a:defRPr sz="2200">
                <a:solidFill>
                  <a:srgbClr val="01426A"/>
                </a:solidFill>
                <a:latin typeface="Open Sans"/>
                <a:ea typeface="Open Sans"/>
                <a:cs typeface="Open Sans"/>
                <a:sym typeface="Open Sans"/>
              </a:defRPr>
            </a:lvl4pPr>
            <a:lvl5pPr lvl="4" rtl="0">
              <a:lnSpc>
                <a:spcPct val="115000"/>
              </a:lnSpc>
              <a:spcBef>
                <a:spcPts val="0"/>
              </a:spcBef>
              <a:spcAft>
                <a:spcPts val="0"/>
              </a:spcAft>
              <a:buClr>
                <a:srgbClr val="01426A"/>
              </a:buClr>
              <a:buSzPct val="100000"/>
              <a:buFont typeface="Open Sans"/>
              <a:defRPr sz="2200">
                <a:solidFill>
                  <a:srgbClr val="01426A"/>
                </a:solidFill>
                <a:latin typeface="Open Sans"/>
                <a:ea typeface="Open Sans"/>
                <a:cs typeface="Open Sans"/>
                <a:sym typeface="Open Sans"/>
              </a:defRPr>
            </a:lvl5pPr>
            <a:lvl6pPr lvl="5" rtl="0">
              <a:lnSpc>
                <a:spcPct val="115000"/>
              </a:lnSpc>
              <a:spcBef>
                <a:spcPts val="0"/>
              </a:spcBef>
              <a:spcAft>
                <a:spcPts val="0"/>
              </a:spcAft>
              <a:buClr>
                <a:srgbClr val="01426A"/>
              </a:buClr>
              <a:buSzPct val="100000"/>
              <a:buFont typeface="Open Sans"/>
              <a:buChar char="●"/>
              <a:defRPr sz="2200">
                <a:solidFill>
                  <a:srgbClr val="01426A"/>
                </a:solidFill>
                <a:latin typeface="Open Sans"/>
                <a:ea typeface="Open Sans"/>
                <a:cs typeface="Open Sans"/>
                <a:sym typeface="Open Sans"/>
              </a:defRPr>
            </a:lvl6pPr>
            <a:lvl7pPr lvl="6" rtl="0">
              <a:lnSpc>
                <a:spcPct val="115000"/>
              </a:lnSpc>
              <a:spcBef>
                <a:spcPts val="0"/>
              </a:spcBef>
              <a:spcAft>
                <a:spcPts val="0"/>
              </a:spcAft>
              <a:buClr>
                <a:srgbClr val="01426A"/>
              </a:buClr>
              <a:buSzPct val="100000"/>
              <a:buFont typeface="Open Sans"/>
              <a:buChar char="■"/>
              <a:defRPr sz="2200">
                <a:solidFill>
                  <a:srgbClr val="01426A"/>
                </a:solidFill>
                <a:latin typeface="Open Sans"/>
                <a:ea typeface="Open Sans"/>
                <a:cs typeface="Open Sans"/>
                <a:sym typeface="Open Sans"/>
              </a:defRPr>
            </a:lvl7pPr>
            <a:lvl8pPr lvl="7" rtl="0">
              <a:lnSpc>
                <a:spcPct val="115000"/>
              </a:lnSpc>
              <a:spcBef>
                <a:spcPts val="0"/>
              </a:spcBef>
              <a:spcAft>
                <a:spcPts val="0"/>
              </a:spcAft>
              <a:buClr>
                <a:srgbClr val="01426A"/>
              </a:buClr>
              <a:buSzPct val="100000"/>
              <a:buFont typeface="Open Sans"/>
              <a:defRPr sz="2200">
                <a:solidFill>
                  <a:srgbClr val="01426A"/>
                </a:solidFill>
                <a:latin typeface="Open Sans"/>
                <a:ea typeface="Open Sans"/>
                <a:cs typeface="Open Sans"/>
                <a:sym typeface="Open Sans"/>
              </a:defRPr>
            </a:lvl8pPr>
            <a:lvl9pPr lvl="8" rtl="0">
              <a:lnSpc>
                <a:spcPct val="115000"/>
              </a:lnSpc>
              <a:spcBef>
                <a:spcPts val="0"/>
              </a:spcBef>
              <a:spcAft>
                <a:spcPts val="0"/>
              </a:spcAft>
              <a:buClr>
                <a:srgbClr val="01426A"/>
              </a:buClr>
              <a:buSzPct val="100000"/>
              <a:buFont typeface="Open Sans"/>
              <a:buChar char="●"/>
              <a:defRPr sz="2200">
                <a:solidFill>
                  <a:srgbClr val="01426A"/>
                </a:solidFill>
                <a:latin typeface="Open Sans"/>
                <a:ea typeface="Open Sans"/>
                <a:cs typeface="Open Sans"/>
                <a:sym typeface="Open Sans"/>
              </a:defRPr>
            </a:lvl9pPr>
          </a:lstStyle>
          <a:p/>
        </p:txBody>
      </p:sp>
      <p:sp>
        <p:nvSpPr>
          <p:cNvPr id="69" name="Shape 69"/>
          <p:cNvSpPr txBox="1"/>
          <p:nvPr>
            <p:ph type="title"/>
          </p:nvPr>
        </p:nvSpPr>
        <p:spPr>
          <a:xfrm>
            <a:off x="869700" y="216425"/>
            <a:ext cx="7962600" cy="572700"/>
          </a:xfrm>
          <a:prstGeom prst="rect">
            <a:avLst/>
          </a:prstGeom>
        </p:spPr>
        <p:txBody>
          <a:bodyPr anchorCtr="0" anchor="t" bIns="91425" lIns="91425" rIns="91425" tIns="91425"/>
          <a:lstStyle>
            <a:lvl1pPr lvl="0" rtl="0">
              <a:spcBef>
                <a:spcPts val="0"/>
              </a:spcBef>
              <a:buClr>
                <a:srgbClr val="01426A"/>
              </a:buClr>
              <a:buSzPct val="100000"/>
              <a:buFont typeface="Open Sans"/>
              <a:defRPr b="1" sz="2500">
                <a:solidFill>
                  <a:srgbClr val="01426A"/>
                </a:solidFill>
                <a:latin typeface="Open Sans"/>
                <a:ea typeface="Open Sans"/>
                <a:cs typeface="Open Sans"/>
                <a:sym typeface="Open Sans"/>
              </a:defRPr>
            </a:lvl1pPr>
            <a:lvl2pPr lvl="1" rtl="0">
              <a:spcBef>
                <a:spcPts val="0"/>
              </a:spcBef>
              <a:buSzPct val="100000"/>
              <a:defRPr sz="2700"/>
            </a:lvl2pPr>
            <a:lvl3pPr lvl="2" rtl="0">
              <a:spcBef>
                <a:spcPts val="0"/>
              </a:spcBef>
              <a:buSzPct val="100000"/>
              <a:defRPr sz="2700"/>
            </a:lvl3pPr>
            <a:lvl4pPr lvl="3" rtl="0">
              <a:spcBef>
                <a:spcPts val="0"/>
              </a:spcBef>
              <a:buSzPct val="100000"/>
              <a:defRPr sz="2700"/>
            </a:lvl4pPr>
            <a:lvl5pPr lvl="4" rtl="0">
              <a:spcBef>
                <a:spcPts val="0"/>
              </a:spcBef>
              <a:buSzPct val="100000"/>
              <a:defRPr sz="2700"/>
            </a:lvl5pPr>
            <a:lvl6pPr lvl="5" rtl="0">
              <a:spcBef>
                <a:spcPts val="0"/>
              </a:spcBef>
              <a:buSzPct val="100000"/>
              <a:defRPr sz="2700"/>
            </a:lvl6pPr>
            <a:lvl7pPr lvl="6" rtl="0">
              <a:spcBef>
                <a:spcPts val="0"/>
              </a:spcBef>
              <a:buSzPct val="100000"/>
              <a:defRPr sz="2700"/>
            </a:lvl7pPr>
            <a:lvl8pPr lvl="7" rtl="0">
              <a:spcBef>
                <a:spcPts val="0"/>
              </a:spcBef>
              <a:buSzPct val="100000"/>
              <a:defRPr sz="2700"/>
            </a:lvl8pPr>
            <a:lvl9pPr lvl="8" rtl="0">
              <a:spcBef>
                <a:spcPts val="0"/>
              </a:spcBef>
              <a:buSzPct val="100000"/>
              <a:defRPr sz="2700"/>
            </a:lvl9pPr>
          </a:lstStyle>
          <a:p/>
        </p:txBody>
      </p:sp>
      <p:pic>
        <p:nvPicPr>
          <p:cNvPr id="70" name="Shape 70"/>
          <p:cNvPicPr preferRelativeResize="0"/>
          <p:nvPr/>
        </p:nvPicPr>
        <p:blipFill>
          <a:blip r:embed="rId2">
            <a:alphaModFix/>
          </a:blip>
          <a:stretch>
            <a:fillRect/>
          </a:stretch>
        </p:blipFill>
        <p:spPr>
          <a:xfrm>
            <a:off x="7781925" y="4456624"/>
            <a:ext cx="1238178" cy="57269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p:spTree>
      <p:nvGrpSpPr>
        <p:cNvPr id="71" name="Shape 71"/>
        <p:cNvGrpSpPr/>
        <p:nvPr/>
      </p:nvGrpSpPr>
      <p:grpSpPr>
        <a:xfrm>
          <a:off x="0" y="0"/>
          <a:ext cx="0" cy="0"/>
          <a:chOff x="0" y="0"/>
          <a:chExt cx="0" cy="0"/>
        </a:xfrm>
      </p:grpSpPr>
      <p:sp>
        <p:nvSpPr>
          <p:cNvPr id="72" name="Shape 7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73" name="Shape 73"/>
          <p:cNvSpPr txBox="1"/>
          <p:nvPr>
            <p:ph idx="1" type="body"/>
          </p:nvPr>
        </p:nvSpPr>
        <p:spPr>
          <a:xfrm>
            <a:off x="878150" y="526150"/>
            <a:ext cx="8023800" cy="3416400"/>
          </a:xfrm>
          <a:prstGeom prst="rect">
            <a:avLst/>
          </a:prstGeom>
        </p:spPr>
        <p:txBody>
          <a:bodyPr anchorCtr="0" anchor="t" bIns="91425" lIns="91425" rIns="91425" tIns="91425"/>
          <a:lstStyle>
            <a:lvl1pPr lvl="0" rtl="0">
              <a:lnSpc>
                <a:spcPct val="115000"/>
              </a:lnSpc>
              <a:spcBef>
                <a:spcPts val="0"/>
              </a:spcBef>
              <a:spcAft>
                <a:spcPts val="0"/>
              </a:spcAft>
              <a:buClr>
                <a:srgbClr val="01426A"/>
              </a:buClr>
              <a:buSzPct val="100000"/>
              <a:buFont typeface="Open Sans"/>
              <a:defRPr sz="3000">
                <a:solidFill>
                  <a:srgbClr val="01426A"/>
                </a:solidFill>
                <a:latin typeface="Open Sans"/>
                <a:ea typeface="Open Sans"/>
                <a:cs typeface="Open Sans"/>
                <a:sym typeface="Open Sans"/>
              </a:defRPr>
            </a:lvl1pPr>
            <a:lvl2pPr lvl="1" rtl="0">
              <a:lnSpc>
                <a:spcPct val="115000"/>
              </a:lnSpc>
              <a:spcBef>
                <a:spcPts val="0"/>
              </a:spcBef>
              <a:spcAft>
                <a:spcPts val="0"/>
              </a:spcAft>
              <a:buClr>
                <a:srgbClr val="01426A"/>
              </a:buClr>
              <a:buSzPct val="100000"/>
              <a:buFont typeface="Open Sans"/>
              <a:defRPr sz="3000">
                <a:solidFill>
                  <a:srgbClr val="01426A"/>
                </a:solidFill>
                <a:latin typeface="Open Sans"/>
                <a:ea typeface="Open Sans"/>
                <a:cs typeface="Open Sans"/>
                <a:sym typeface="Open Sans"/>
              </a:defRPr>
            </a:lvl2pPr>
            <a:lvl3pPr lvl="2" rtl="0">
              <a:lnSpc>
                <a:spcPct val="115000"/>
              </a:lnSpc>
              <a:spcBef>
                <a:spcPts val="0"/>
              </a:spcBef>
              <a:spcAft>
                <a:spcPts val="0"/>
              </a:spcAft>
              <a:buClr>
                <a:srgbClr val="01426A"/>
              </a:buClr>
              <a:buSzPct val="100000"/>
              <a:buFont typeface="Open Sans"/>
              <a:defRPr sz="3000">
                <a:solidFill>
                  <a:srgbClr val="01426A"/>
                </a:solidFill>
                <a:latin typeface="Open Sans"/>
                <a:ea typeface="Open Sans"/>
                <a:cs typeface="Open Sans"/>
                <a:sym typeface="Open Sans"/>
              </a:defRPr>
            </a:lvl3pPr>
            <a:lvl4pPr lvl="3" rtl="0">
              <a:lnSpc>
                <a:spcPct val="115000"/>
              </a:lnSpc>
              <a:spcBef>
                <a:spcPts val="0"/>
              </a:spcBef>
              <a:spcAft>
                <a:spcPts val="0"/>
              </a:spcAft>
              <a:buClr>
                <a:srgbClr val="01426A"/>
              </a:buClr>
              <a:buSzPct val="100000"/>
              <a:buFont typeface="Open Sans"/>
              <a:defRPr sz="3000">
                <a:solidFill>
                  <a:srgbClr val="01426A"/>
                </a:solidFill>
                <a:latin typeface="Open Sans"/>
                <a:ea typeface="Open Sans"/>
                <a:cs typeface="Open Sans"/>
                <a:sym typeface="Open Sans"/>
              </a:defRPr>
            </a:lvl4pPr>
            <a:lvl5pPr lvl="4" rtl="0">
              <a:lnSpc>
                <a:spcPct val="115000"/>
              </a:lnSpc>
              <a:spcBef>
                <a:spcPts val="0"/>
              </a:spcBef>
              <a:spcAft>
                <a:spcPts val="0"/>
              </a:spcAft>
              <a:buClr>
                <a:srgbClr val="01426A"/>
              </a:buClr>
              <a:buSzPct val="100000"/>
              <a:buFont typeface="Open Sans"/>
              <a:defRPr sz="3000">
                <a:solidFill>
                  <a:srgbClr val="01426A"/>
                </a:solidFill>
                <a:latin typeface="Open Sans"/>
                <a:ea typeface="Open Sans"/>
                <a:cs typeface="Open Sans"/>
                <a:sym typeface="Open Sans"/>
              </a:defRPr>
            </a:lvl5pPr>
            <a:lvl6pPr lvl="5" rtl="0">
              <a:lnSpc>
                <a:spcPct val="115000"/>
              </a:lnSpc>
              <a:spcBef>
                <a:spcPts val="0"/>
              </a:spcBef>
              <a:spcAft>
                <a:spcPts val="0"/>
              </a:spcAft>
              <a:buClr>
                <a:srgbClr val="01426A"/>
              </a:buClr>
              <a:buSzPct val="100000"/>
              <a:buFont typeface="Open Sans"/>
              <a:defRPr sz="3000">
                <a:solidFill>
                  <a:srgbClr val="01426A"/>
                </a:solidFill>
                <a:latin typeface="Open Sans"/>
                <a:ea typeface="Open Sans"/>
                <a:cs typeface="Open Sans"/>
                <a:sym typeface="Open Sans"/>
              </a:defRPr>
            </a:lvl6pPr>
            <a:lvl7pPr lvl="6" rtl="0">
              <a:lnSpc>
                <a:spcPct val="115000"/>
              </a:lnSpc>
              <a:spcBef>
                <a:spcPts val="0"/>
              </a:spcBef>
              <a:spcAft>
                <a:spcPts val="0"/>
              </a:spcAft>
              <a:buClr>
                <a:srgbClr val="01426A"/>
              </a:buClr>
              <a:buSzPct val="100000"/>
              <a:buFont typeface="Open Sans"/>
              <a:defRPr sz="3000">
                <a:solidFill>
                  <a:srgbClr val="01426A"/>
                </a:solidFill>
                <a:latin typeface="Open Sans"/>
                <a:ea typeface="Open Sans"/>
                <a:cs typeface="Open Sans"/>
                <a:sym typeface="Open Sans"/>
              </a:defRPr>
            </a:lvl7pPr>
            <a:lvl8pPr lvl="7" rtl="0">
              <a:lnSpc>
                <a:spcPct val="115000"/>
              </a:lnSpc>
              <a:spcBef>
                <a:spcPts val="0"/>
              </a:spcBef>
              <a:spcAft>
                <a:spcPts val="0"/>
              </a:spcAft>
              <a:buClr>
                <a:srgbClr val="01426A"/>
              </a:buClr>
              <a:buSzPct val="100000"/>
              <a:buFont typeface="Open Sans"/>
              <a:defRPr sz="3000">
                <a:solidFill>
                  <a:srgbClr val="01426A"/>
                </a:solidFill>
                <a:latin typeface="Open Sans"/>
                <a:ea typeface="Open Sans"/>
                <a:cs typeface="Open Sans"/>
                <a:sym typeface="Open Sans"/>
              </a:defRPr>
            </a:lvl8pPr>
            <a:lvl9pPr lvl="8" rtl="0">
              <a:lnSpc>
                <a:spcPct val="115000"/>
              </a:lnSpc>
              <a:spcBef>
                <a:spcPts val="0"/>
              </a:spcBef>
              <a:spcAft>
                <a:spcPts val="0"/>
              </a:spcAft>
              <a:buClr>
                <a:srgbClr val="01426A"/>
              </a:buClr>
              <a:buSzPct val="100000"/>
              <a:buFont typeface="Open Sans"/>
              <a:defRPr sz="3000">
                <a:solidFill>
                  <a:srgbClr val="01426A"/>
                </a:solidFill>
                <a:latin typeface="Open Sans"/>
                <a:ea typeface="Open Sans"/>
                <a:cs typeface="Open Sans"/>
                <a:sym typeface="Open Sans"/>
              </a:defRPr>
            </a:lvl9pPr>
          </a:lstStyle>
          <a:p/>
        </p:txBody>
      </p:sp>
      <p:sp>
        <p:nvSpPr>
          <p:cNvPr id="74" name="Shape 74"/>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75" name="Shape 75"/>
          <p:cNvSpPr/>
          <p:nvPr/>
        </p:nvSpPr>
        <p:spPr>
          <a:xfrm rot="956893">
            <a:off x="-1803315" y="4427628"/>
            <a:ext cx="10060109" cy="165426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pic>
        <p:nvPicPr>
          <p:cNvPr id="76" name="Shape 76"/>
          <p:cNvPicPr preferRelativeResize="0"/>
          <p:nvPr/>
        </p:nvPicPr>
        <p:blipFill>
          <a:blip r:embed="rId2">
            <a:alphaModFix/>
          </a:blip>
          <a:stretch>
            <a:fillRect/>
          </a:stretch>
        </p:blipFill>
        <p:spPr>
          <a:xfrm>
            <a:off x="7781925" y="4456624"/>
            <a:ext cx="1238178" cy="57269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77" name="Shape 77"/>
        <p:cNvGrpSpPr/>
        <p:nvPr/>
      </p:nvGrpSpPr>
      <p:grpSpPr>
        <a:xfrm>
          <a:off x="0" y="0"/>
          <a:ext cx="0" cy="0"/>
          <a:chOff x="0" y="0"/>
          <a:chExt cx="0" cy="0"/>
        </a:xfrm>
      </p:grpSpPr>
      <p:sp>
        <p:nvSpPr>
          <p:cNvPr id="78" name="Shape 78"/>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buClr>
                <a:srgbClr val="01426A"/>
              </a:buClr>
              <a:buFont typeface="Open Sans"/>
              <a:defRPr>
                <a:solidFill>
                  <a:srgbClr val="01426A"/>
                </a:solidFill>
                <a:latin typeface="Open Sans"/>
                <a:ea typeface="Open Sans"/>
                <a:cs typeface="Open Sans"/>
                <a:sym typeface="Open Sans"/>
              </a:defRPr>
            </a:lvl1pPr>
            <a:lvl2pPr lvl="1" rtl="0">
              <a:spcBef>
                <a:spcPts val="0"/>
              </a:spcBef>
              <a:buClr>
                <a:srgbClr val="01426A"/>
              </a:buClr>
              <a:buFont typeface="Open Sans"/>
              <a:defRPr>
                <a:solidFill>
                  <a:srgbClr val="01426A"/>
                </a:solidFill>
                <a:latin typeface="Open Sans"/>
                <a:ea typeface="Open Sans"/>
                <a:cs typeface="Open Sans"/>
                <a:sym typeface="Open Sans"/>
              </a:defRPr>
            </a:lvl2pPr>
            <a:lvl3pPr lvl="2" rtl="0">
              <a:spcBef>
                <a:spcPts val="0"/>
              </a:spcBef>
              <a:buClr>
                <a:srgbClr val="01426A"/>
              </a:buClr>
              <a:buFont typeface="Open Sans"/>
              <a:defRPr>
                <a:solidFill>
                  <a:srgbClr val="01426A"/>
                </a:solidFill>
                <a:latin typeface="Open Sans"/>
                <a:ea typeface="Open Sans"/>
                <a:cs typeface="Open Sans"/>
                <a:sym typeface="Open Sans"/>
              </a:defRPr>
            </a:lvl3pPr>
            <a:lvl4pPr lvl="3" rtl="0">
              <a:spcBef>
                <a:spcPts val="0"/>
              </a:spcBef>
              <a:buClr>
                <a:srgbClr val="01426A"/>
              </a:buClr>
              <a:buFont typeface="Open Sans"/>
              <a:defRPr>
                <a:solidFill>
                  <a:srgbClr val="01426A"/>
                </a:solidFill>
                <a:latin typeface="Open Sans"/>
                <a:ea typeface="Open Sans"/>
                <a:cs typeface="Open Sans"/>
                <a:sym typeface="Open Sans"/>
              </a:defRPr>
            </a:lvl4pPr>
            <a:lvl5pPr lvl="4" rtl="0">
              <a:spcBef>
                <a:spcPts val="0"/>
              </a:spcBef>
              <a:buClr>
                <a:srgbClr val="01426A"/>
              </a:buClr>
              <a:buFont typeface="Open Sans"/>
              <a:defRPr>
                <a:solidFill>
                  <a:srgbClr val="01426A"/>
                </a:solidFill>
                <a:latin typeface="Open Sans"/>
                <a:ea typeface="Open Sans"/>
                <a:cs typeface="Open Sans"/>
                <a:sym typeface="Open Sans"/>
              </a:defRPr>
            </a:lvl5pPr>
            <a:lvl6pPr lvl="5" rtl="0">
              <a:spcBef>
                <a:spcPts val="0"/>
              </a:spcBef>
              <a:buClr>
                <a:srgbClr val="01426A"/>
              </a:buClr>
              <a:buFont typeface="Open Sans"/>
              <a:defRPr>
                <a:solidFill>
                  <a:srgbClr val="01426A"/>
                </a:solidFill>
                <a:latin typeface="Open Sans"/>
                <a:ea typeface="Open Sans"/>
                <a:cs typeface="Open Sans"/>
                <a:sym typeface="Open Sans"/>
              </a:defRPr>
            </a:lvl6pPr>
            <a:lvl7pPr lvl="6" rtl="0">
              <a:spcBef>
                <a:spcPts val="0"/>
              </a:spcBef>
              <a:buClr>
                <a:srgbClr val="01426A"/>
              </a:buClr>
              <a:buFont typeface="Open Sans"/>
              <a:defRPr>
                <a:solidFill>
                  <a:srgbClr val="01426A"/>
                </a:solidFill>
                <a:latin typeface="Open Sans"/>
                <a:ea typeface="Open Sans"/>
                <a:cs typeface="Open Sans"/>
                <a:sym typeface="Open Sans"/>
              </a:defRPr>
            </a:lvl7pPr>
            <a:lvl8pPr lvl="7" rtl="0">
              <a:spcBef>
                <a:spcPts val="0"/>
              </a:spcBef>
              <a:buClr>
                <a:srgbClr val="01426A"/>
              </a:buClr>
              <a:buFont typeface="Open Sans"/>
              <a:defRPr>
                <a:solidFill>
                  <a:srgbClr val="01426A"/>
                </a:solidFill>
                <a:latin typeface="Open Sans"/>
                <a:ea typeface="Open Sans"/>
                <a:cs typeface="Open Sans"/>
                <a:sym typeface="Open Sans"/>
              </a:defRPr>
            </a:lvl8pPr>
            <a:lvl9pPr lvl="8" rtl="0">
              <a:spcBef>
                <a:spcPts val="0"/>
              </a:spcBef>
              <a:buClr>
                <a:srgbClr val="01426A"/>
              </a:buClr>
              <a:buFont typeface="Open Sans"/>
              <a:defRPr>
                <a:solidFill>
                  <a:srgbClr val="01426A"/>
                </a:solidFill>
                <a:latin typeface="Open Sans"/>
                <a:ea typeface="Open Sans"/>
                <a:cs typeface="Open Sans"/>
                <a:sym typeface="Open Sans"/>
              </a:defRPr>
            </a:lvl9pPr>
          </a:lstStyle>
          <a:p/>
        </p:txBody>
      </p:sp>
      <p:sp>
        <p:nvSpPr>
          <p:cNvPr id="79" name="Shape 79"/>
          <p:cNvSpPr txBox="1"/>
          <p:nvPr>
            <p:ph idx="1" type="body"/>
          </p:nvPr>
        </p:nvSpPr>
        <p:spPr>
          <a:xfrm>
            <a:off x="311700" y="1152475"/>
            <a:ext cx="3999900" cy="3416400"/>
          </a:xfrm>
          <a:prstGeom prst="rect">
            <a:avLst/>
          </a:prstGeom>
        </p:spPr>
        <p:txBody>
          <a:bodyPr anchorCtr="0" anchor="t" bIns="91425" lIns="91425" rIns="91425" tIns="91425"/>
          <a:lstStyle>
            <a:lvl1pPr lvl="0" rtl="0">
              <a:spcBef>
                <a:spcPts val="0"/>
              </a:spcBef>
              <a:buClr>
                <a:srgbClr val="01426A"/>
              </a:buClr>
              <a:buSzPct val="100000"/>
              <a:buFont typeface="Open Sans"/>
              <a:defRPr sz="1400">
                <a:solidFill>
                  <a:srgbClr val="01426A"/>
                </a:solidFill>
                <a:latin typeface="Open Sans"/>
                <a:ea typeface="Open Sans"/>
                <a:cs typeface="Open Sans"/>
                <a:sym typeface="Open Sans"/>
              </a:defRPr>
            </a:lvl1pPr>
            <a:lvl2pPr lvl="1" rtl="0">
              <a:spcBef>
                <a:spcPts val="0"/>
              </a:spcBef>
              <a:buClr>
                <a:srgbClr val="01426A"/>
              </a:buClr>
              <a:buSzPct val="100000"/>
              <a:buFont typeface="Open Sans"/>
              <a:defRPr sz="1200">
                <a:solidFill>
                  <a:srgbClr val="01426A"/>
                </a:solidFill>
                <a:latin typeface="Open Sans"/>
                <a:ea typeface="Open Sans"/>
                <a:cs typeface="Open Sans"/>
                <a:sym typeface="Open Sans"/>
              </a:defRPr>
            </a:lvl2pPr>
            <a:lvl3pPr lvl="2" rtl="0">
              <a:spcBef>
                <a:spcPts val="0"/>
              </a:spcBef>
              <a:buClr>
                <a:srgbClr val="01426A"/>
              </a:buClr>
              <a:buSzPct val="100000"/>
              <a:buFont typeface="Open Sans"/>
              <a:defRPr sz="1200">
                <a:solidFill>
                  <a:srgbClr val="01426A"/>
                </a:solidFill>
                <a:latin typeface="Open Sans"/>
                <a:ea typeface="Open Sans"/>
                <a:cs typeface="Open Sans"/>
                <a:sym typeface="Open Sans"/>
              </a:defRPr>
            </a:lvl3pPr>
            <a:lvl4pPr lvl="3" rtl="0">
              <a:spcBef>
                <a:spcPts val="0"/>
              </a:spcBef>
              <a:buClr>
                <a:srgbClr val="01426A"/>
              </a:buClr>
              <a:buSzPct val="100000"/>
              <a:buFont typeface="Open Sans"/>
              <a:defRPr sz="1200">
                <a:solidFill>
                  <a:srgbClr val="01426A"/>
                </a:solidFill>
                <a:latin typeface="Open Sans"/>
                <a:ea typeface="Open Sans"/>
                <a:cs typeface="Open Sans"/>
                <a:sym typeface="Open Sans"/>
              </a:defRPr>
            </a:lvl4pPr>
            <a:lvl5pPr lvl="4" rtl="0">
              <a:spcBef>
                <a:spcPts val="0"/>
              </a:spcBef>
              <a:buClr>
                <a:srgbClr val="01426A"/>
              </a:buClr>
              <a:buSzPct val="100000"/>
              <a:buFont typeface="Open Sans"/>
              <a:defRPr sz="1200">
                <a:solidFill>
                  <a:srgbClr val="01426A"/>
                </a:solidFill>
                <a:latin typeface="Open Sans"/>
                <a:ea typeface="Open Sans"/>
                <a:cs typeface="Open Sans"/>
                <a:sym typeface="Open Sans"/>
              </a:defRPr>
            </a:lvl5pPr>
            <a:lvl6pPr lvl="5" rtl="0">
              <a:spcBef>
                <a:spcPts val="0"/>
              </a:spcBef>
              <a:buClr>
                <a:srgbClr val="01426A"/>
              </a:buClr>
              <a:buSzPct val="100000"/>
              <a:buFont typeface="Open Sans"/>
              <a:defRPr sz="1200">
                <a:solidFill>
                  <a:srgbClr val="01426A"/>
                </a:solidFill>
                <a:latin typeface="Open Sans"/>
                <a:ea typeface="Open Sans"/>
                <a:cs typeface="Open Sans"/>
                <a:sym typeface="Open Sans"/>
              </a:defRPr>
            </a:lvl6pPr>
            <a:lvl7pPr lvl="6" rtl="0">
              <a:spcBef>
                <a:spcPts val="0"/>
              </a:spcBef>
              <a:buClr>
                <a:srgbClr val="01426A"/>
              </a:buClr>
              <a:buSzPct val="100000"/>
              <a:buFont typeface="Open Sans"/>
              <a:defRPr sz="1200">
                <a:solidFill>
                  <a:srgbClr val="01426A"/>
                </a:solidFill>
                <a:latin typeface="Open Sans"/>
                <a:ea typeface="Open Sans"/>
                <a:cs typeface="Open Sans"/>
                <a:sym typeface="Open Sans"/>
              </a:defRPr>
            </a:lvl7pPr>
            <a:lvl8pPr lvl="7" rtl="0">
              <a:spcBef>
                <a:spcPts val="0"/>
              </a:spcBef>
              <a:buClr>
                <a:srgbClr val="01426A"/>
              </a:buClr>
              <a:buSzPct val="100000"/>
              <a:buFont typeface="Open Sans"/>
              <a:defRPr sz="1200">
                <a:solidFill>
                  <a:srgbClr val="01426A"/>
                </a:solidFill>
                <a:latin typeface="Open Sans"/>
                <a:ea typeface="Open Sans"/>
                <a:cs typeface="Open Sans"/>
                <a:sym typeface="Open Sans"/>
              </a:defRPr>
            </a:lvl8pPr>
            <a:lvl9pPr lvl="8" rtl="0">
              <a:spcBef>
                <a:spcPts val="0"/>
              </a:spcBef>
              <a:buClr>
                <a:srgbClr val="01426A"/>
              </a:buClr>
              <a:buSzPct val="100000"/>
              <a:buFont typeface="Open Sans"/>
              <a:defRPr sz="1200">
                <a:solidFill>
                  <a:srgbClr val="01426A"/>
                </a:solidFill>
                <a:latin typeface="Open Sans"/>
                <a:ea typeface="Open Sans"/>
                <a:cs typeface="Open Sans"/>
                <a:sym typeface="Open Sans"/>
              </a:defRPr>
            </a:lvl9pPr>
          </a:lstStyle>
          <a:p/>
        </p:txBody>
      </p:sp>
      <p:sp>
        <p:nvSpPr>
          <p:cNvPr id="80" name="Shape 80"/>
          <p:cNvSpPr txBox="1"/>
          <p:nvPr>
            <p:ph idx="2" type="body"/>
          </p:nvPr>
        </p:nvSpPr>
        <p:spPr>
          <a:xfrm>
            <a:off x="4832400" y="1152475"/>
            <a:ext cx="3999900" cy="3416400"/>
          </a:xfrm>
          <a:prstGeom prst="rect">
            <a:avLst/>
          </a:prstGeom>
        </p:spPr>
        <p:txBody>
          <a:bodyPr anchorCtr="0" anchor="t" bIns="91425" lIns="91425" rIns="91425" tIns="91425"/>
          <a:lstStyle>
            <a:lvl1pPr lvl="0" rtl="0">
              <a:spcBef>
                <a:spcPts val="0"/>
              </a:spcBef>
              <a:buClr>
                <a:srgbClr val="01426A"/>
              </a:buClr>
              <a:buSzPct val="100000"/>
              <a:buFont typeface="Open Sans"/>
              <a:defRPr sz="1400">
                <a:solidFill>
                  <a:srgbClr val="01426A"/>
                </a:solidFill>
                <a:latin typeface="Open Sans"/>
                <a:ea typeface="Open Sans"/>
                <a:cs typeface="Open Sans"/>
                <a:sym typeface="Open Sans"/>
              </a:defRPr>
            </a:lvl1pPr>
            <a:lvl2pPr lvl="1" rtl="0">
              <a:spcBef>
                <a:spcPts val="0"/>
              </a:spcBef>
              <a:buClr>
                <a:srgbClr val="01426A"/>
              </a:buClr>
              <a:buSzPct val="100000"/>
              <a:buFont typeface="Open Sans"/>
              <a:defRPr sz="1200">
                <a:solidFill>
                  <a:srgbClr val="01426A"/>
                </a:solidFill>
                <a:latin typeface="Open Sans"/>
                <a:ea typeface="Open Sans"/>
                <a:cs typeface="Open Sans"/>
                <a:sym typeface="Open Sans"/>
              </a:defRPr>
            </a:lvl2pPr>
            <a:lvl3pPr lvl="2" rtl="0">
              <a:spcBef>
                <a:spcPts val="0"/>
              </a:spcBef>
              <a:buClr>
                <a:srgbClr val="01426A"/>
              </a:buClr>
              <a:buSzPct val="100000"/>
              <a:buFont typeface="Open Sans"/>
              <a:defRPr sz="1200">
                <a:solidFill>
                  <a:srgbClr val="01426A"/>
                </a:solidFill>
                <a:latin typeface="Open Sans"/>
                <a:ea typeface="Open Sans"/>
                <a:cs typeface="Open Sans"/>
                <a:sym typeface="Open Sans"/>
              </a:defRPr>
            </a:lvl3pPr>
            <a:lvl4pPr lvl="3" rtl="0">
              <a:spcBef>
                <a:spcPts val="0"/>
              </a:spcBef>
              <a:buClr>
                <a:srgbClr val="01426A"/>
              </a:buClr>
              <a:buSzPct val="100000"/>
              <a:buFont typeface="Open Sans"/>
              <a:defRPr sz="1200">
                <a:solidFill>
                  <a:srgbClr val="01426A"/>
                </a:solidFill>
                <a:latin typeface="Open Sans"/>
                <a:ea typeface="Open Sans"/>
                <a:cs typeface="Open Sans"/>
                <a:sym typeface="Open Sans"/>
              </a:defRPr>
            </a:lvl4pPr>
            <a:lvl5pPr lvl="4" rtl="0">
              <a:spcBef>
                <a:spcPts val="0"/>
              </a:spcBef>
              <a:buClr>
                <a:srgbClr val="01426A"/>
              </a:buClr>
              <a:buSzPct val="100000"/>
              <a:buFont typeface="Open Sans"/>
              <a:defRPr sz="1200">
                <a:solidFill>
                  <a:srgbClr val="01426A"/>
                </a:solidFill>
                <a:latin typeface="Open Sans"/>
                <a:ea typeface="Open Sans"/>
                <a:cs typeface="Open Sans"/>
                <a:sym typeface="Open Sans"/>
              </a:defRPr>
            </a:lvl5pPr>
            <a:lvl6pPr lvl="5" rtl="0">
              <a:spcBef>
                <a:spcPts val="0"/>
              </a:spcBef>
              <a:buClr>
                <a:srgbClr val="01426A"/>
              </a:buClr>
              <a:buSzPct val="100000"/>
              <a:buFont typeface="Open Sans"/>
              <a:defRPr sz="1200">
                <a:solidFill>
                  <a:srgbClr val="01426A"/>
                </a:solidFill>
                <a:latin typeface="Open Sans"/>
                <a:ea typeface="Open Sans"/>
                <a:cs typeface="Open Sans"/>
                <a:sym typeface="Open Sans"/>
              </a:defRPr>
            </a:lvl6pPr>
            <a:lvl7pPr lvl="6" rtl="0">
              <a:spcBef>
                <a:spcPts val="0"/>
              </a:spcBef>
              <a:buClr>
                <a:srgbClr val="01426A"/>
              </a:buClr>
              <a:buSzPct val="100000"/>
              <a:buFont typeface="Open Sans"/>
              <a:defRPr sz="1200">
                <a:solidFill>
                  <a:srgbClr val="01426A"/>
                </a:solidFill>
                <a:latin typeface="Open Sans"/>
                <a:ea typeface="Open Sans"/>
                <a:cs typeface="Open Sans"/>
                <a:sym typeface="Open Sans"/>
              </a:defRPr>
            </a:lvl7pPr>
            <a:lvl8pPr lvl="7" rtl="0">
              <a:spcBef>
                <a:spcPts val="0"/>
              </a:spcBef>
              <a:buClr>
                <a:srgbClr val="01426A"/>
              </a:buClr>
              <a:buSzPct val="100000"/>
              <a:buFont typeface="Open Sans"/>
              <a:defRPr sz="1200">
                <a:solidFill>
                  <a:srgbClr val="01426A"/>
                </a:solidFill>
                <a:latin typeface="Open Sans"/>
                <a:ea typeface="Open Sans"/>
                <a:cs typeface="Open Sans"/>
                <a:sym typeface="Open Sans"/>
              </a:defRPr>
            </a:lvl8pPr>
            <a:lvl9pPr lvl="8" rtl="0">
              <a:spcBef>
                <a:spcPts val="0"/>
              </a:spcBef>
              <a:buClr>
                <a:srgbClr val="01426A"/>
              </a:buClr>
              <a:buSzPct val="100000"/>
              <a:buFont typeface="Open Sans"/>
              <a:defRPr sz="1200">
                <a:solidFill>
                  <a:srgbClr val="01426A"/>
                </a:solidFill>
                <a:latin typeface="Open Sans"/>
                <a:ea typeface="Open Sans"/>
                <a:cs typeface="Open Sans"/>
                <a:sym typeface="Open Sans"/>
              </a:defRPr>
            </a:lvl9pPr>
          </a:lstStyle>
          <a:p/>
        </p:txBody>
      </p:sp>
      <p:sp>
        <p:nvSpPr>
          <p:cNvPr id="81" name="Shape 8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82" name="Shape 82"/>
          <p:cNvPicPr preferRelativeResize="0"/>
          <p:nvPr/>
        </p:nvPicPr>
        <p:blipFill>
          <a:blip r:embed="rId2">
            <a:alphaModFix/>
          </a:blip>
          <a:stretch>
            <a:fillRect/>
          </a:stretch>
        </p:blipFill>
        <p:spPr>
          <a:xfrm>
            <a:off x="7781925" y="4456624"/>
            <a:ext cx="1238178" cy="57269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83" name="Shape 83"/>
        <p:cNvGrpSpPr/>
        <p:nvPr/>
      </p:nvGrpSpPr>
      <p:grpSpPr>
        <a:xfrm>
          <a:off x="0" y="0"/>
          <a:ext cx="0" cy="0"/>
          <a:chOff x="0" y="0"/>
          <a:chExt cx="0" cy="0"/>
        </a:xfrm>
      </p:grpSpPr>
      <p:sp>
        <p:nvSpPr>
          <p:cNvPr id="84" name="Shape 84"/>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buClr>
                <a:srgbClr val="01426A"/>
              </a:buClr>
              <a:buFont typeface="Open Sans"/>
              <a:defRPr>
                <a:solidFill>
                  <a:srgbClr val="01426A"/>
                </a:solidFill>
                <a:latin typeface="Open Sans"/>
                <a:ea typeface="Open Sans"/>
                <a:cs typeface="Open Sans"/>
                <a:sym typeface="Open Sans"/>
              </a:defRPr>
            </a:lvl1pPr>
            <a:lvl2pPr lvl="1" rtl="0">
              <a:spcBef>
                <a:spcPts val="0"/>
              </a:spcBef>
              <a:buClr>
                <a:srgbClr val="01426A"/>
              </a:buClr>
              <a:buFont typeface="Open Sans"/>
              <a:defRPr>
                <a:solidFill>
                  <a:srgbClr val="01426A"/>
                </a:solidFill>
                <a:latin typeface="Open Sans"/>
                <a:ea typeface="Open Sans"/>
                <a:cs typeface="Open Sans"/>
                <a:sym typeface="Open Sans"/>
              </a:defRPr>
            </a:lvl2pPr>
            <a:lvl3pPr lvl="2" rtl="0">
              <a:spcBef>
                <a:spcPts val="0"/>
              </a:spcBef>
              <a:buClr>
                <a:srgbClr val="01426A"/>
              </a:buClr>
              <a:buFont typeface="Open Sans"/>
              <a:defRPr>
                <a:solidFill>
                  <a:srgbClr val="01426A"/>
                </a:solidFill>
                <a:latin typeface="Open Sans"/>
                <a:ea typeface="Open Sans"/>
                <a:cs typeface="Open Sans"/>
                <a:sym typeface="Open Sans"/>
              </a:defRPr>
            </a:lvl3pPr>
            <a:lvl4pPr lvl="3" rtl="0">
              <a:spcBef>
                <a:spcPts val="0"/>
              </a:spcBef>
              <a:buClr>
                <a:srgbClr val="01426A"/>
              </a:buClr>
              <a:buFont typeface="Open Sans"/>
              <a:defRPr>
                <a:solidFill>
                  <a:srgbClr val="01426A"/>
                </a:solidFill>
                <a:latin typeface="Open Sans"/>
                <a:ea typeface="Open Sans"/>
                <a:cs typeface="Open Sans"/>
                <a:sym typeface="Open Sans"/>
              </a:defRPr>
            </a:lvl4pPr>
            <a:lvl5pPr lvl="4" rtl="0">
              <a:spcBef>
                <a:spcPts val="0"/>
              </a:spcBef>
              <a:buClr>
                <a:srgbClr val="01426A"/>
              </a:buClr>
              <a:buFont typeface="Open Sans"/>
              <a:defRPr>
                <a:solidFill>
                  <a:srgbClr val="01426A"/>
                </a:solidFill>
                <a:latin typeface="Open Sans"/>
                <a:ea typeface="Open Sans"/>
                <a:cs typeface="Open Sans"/>
                <a:sym typeface="Open Sans"/>
              </a:defRPr>
            </a:lvl5pPr>
            <a:lvl6pPr lvl="5" rtl="0">
              <a:spcBef>
                <a:spcPts val="0"/>
              </a:spcBef>
              <a:buClr>
                <a:srgbClr val="01426A"/>
              </a:buClr>
              <a:buFont typeface="Open Sans"/>
              <a:defRPr>
                <a:solidFill>
                  <a:srgbClr val="01426A"/>
                </a:solidFill>
                <a:latin typeface="Open Sans"/>
                <a:ea typeface="Open Sans"/>
                <a:cs typeface="Open Sans"/>
                <a:sym typeface="Open Sans"/>
              </a:defRPr>
            </a:lvl6pPr>
            <a:lvl7pPr lvl="6" rtl="0">
              <a:spcBef>
                <a:spcPts val="0"/>
              </a:spcBef>
              <a:buClr>
                <a:srgbClr val="01426A"/>
              </a:buClr>
              <a:buFont typeface="Open Sans"/>
              <a:defRPr>
                <a:solidFill>
                  <a:srgbClr val="01426A"/>
                </a:solidFill>
                <a:latin typeface="Open Sans"/>
                <a:ea typeface="Open Sans"/>
                <a:cs typeface="Open Sans"/>
                <a:sym typeface="Open Sans"/>
              </a:defRPr>
            </a:lvl7pPr>
            <a:lvl8pPr lvl="7" rtl="0">
              <a:spcBef>
                <a:spcPts val="0"/>
              </a:spcBef>
              <a:buClr>
                <a:srgbClr val="01426A"/>
              </a:buClr>
              <a:buFont typeface="Open Sans"/>
              <a:defRPr>
                <a:solidFill>
                  <a:srgbClr val="01426A"/>
                </a:solidFill>
                <a:latin typeface="Open Sans"/>
                <a:ea typeface="Open Sans"/>
                <a:cs typeface="Open Sans"/>
                <a:sym typeface="Open Sans"/>
              </a:defRPr>
            </a:lvl8pPr>
            <a:lvl9pPr lvl="8" rtl="0">
              <a:spcBef>
                <a:spcPts val="0"/>
              </a:spcBef>
              <a:buClr>
                <a:srgbClr val="01426A"/>
              </a:buClr>
              <a:buFont typeface="Open Sans"/>
              <a:defRPr>
                <a:solidFill>
                  <a:srgbClr val="01426A"/>
                </a:solidFill>
                <a:latin typeface="Open Sans"/>
                <a:ea typeface="Open Sans"/>
                <a:cs typeface="Open Sans"/>
                <a:sym typeface="Open Sans"/>
              </a:defRPr>
            </a:lvl9pPr>
          </a:lstStyle>
          <a:p/>
        </p:txBody>
      </p:sp>
      <p:sp>
        <p:nvSpPr>
          <p:cNvPr id="85" name="Shape 8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86" name="Shape 86"/>
          <p:cNvPicPr preferRelativeResize="0"/>
          <p:nvPr/>
        </p:nvPicPr>
        <p:blipFill>
          <a:blip r:embed="rId2">
            <a:alphaModFix/>
          </a:blip>
          <a:stretch>
            <a:fillRect/>
          </a:stretch>
        </p:blipFill>
        <p:spPr>
          <a:xfrm>
            <a:off x="7781925" y="4456624"/>
            <a:ext cx="1238178" cy="57269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87" name="Shape 87"/>
        <p:cNvGrpSpPr/>
        <p:nvPr/>
      </p:nvGrpSpPr>
      <p:grpSpPr>
        <a:xfrm>
          <a:off x="0" y="0"/>
          <a:ext cx="0" cy="0"/>
          <a:chOff x="0" y="0"/>
          <a:chExt cx="0" cy="0"/>
        </a:xfrm>
      </p:grpSpPr>
      <p:sp>
        <p:nvSpPr>
          <p:cNvPr id="88" name="Shape 88"/>
          <p:cNvSpPr txBox="1"/>
          <p:nvPr>
            <p:ph type="title"/>
          </p:nvPr>
        </p:nvSpPr>
        <p:spPr>
          <a:xfrm>
            <a:off x="311700" y="555600"/>
            <a:ext cx="2808000" cy="755700"/>
          </a:xfrm>
          <a:prstGeom prst="rect">
            <a:avLst/>
          </a:prstGeom>
        </p:spPr>
        <p:txBody>
          <a:bodyPr anchorCtr="0" anchor="b" bIns="91425" lIns="91425" rIns="91425" tIns="91425"/>
          <a:lstStyle>
            <a:lvl1pPr lvl="0" rtl="0">
              <a:spcBef>
                <a:spcPts val="0"/>
              </a:spcBef>
              <a:buClr>
                <a:srgbClr val="01426A"/>
              </a:buClr>
              <a:buSzPct val="100000"/>
              <a:buFont typeface="Open Sans"/>
              <a:defRPr sz="2400">
                <a:solidFill>
                  <a:srgbClr val="01426A"/>
                </a:solidFill>
                <a:latin typeface="Open Sans"/>
                <a:ea typeface="Open Sans"/>
                <a:cs typeface="Open Sans"/>
                <a:sym typeface="Open Sans"/>
              </a:defRPr>
            </a:lvl1pPr>
            <a:lvl2pPr lvl="1" rtl="0">
              <a:spcBef>
                <a:spcPts val="0"/>
              </a:spcBef>
              <a:buClr>
                <a:srgbClr val="01426A"/>
              </a:buClr>
              <a:buSzPct val="100000"/>
              <a:buFont typeface="Open Sans"/>
              <a:defRPr sz="2400">
                <a:solidFill>
                  <a:srgbClr val="01426A"/>
                </a:solidFill>
                <a:latin typeface="Open Sans"/>
                <a:ea typeface="Open Sans"/>
                <a:cs typeface="Open Sans"/>
                <a:sym typeface="Open Sans"/>
              </a:defRPr>
            </a:lvl2pPr>
            <a:lvl3pPr lvl="2" rtl="0">
              <a:spcBef>
                <a:spcPts val="0"/>
              </a:spcBef>
              <a:buClr>
                <a:srgbClr val="01426A"/>
              </a:buClr>
              <a:buSzPct val="100000"/>
              <a:buFont typeface="Open Sans"/>
              <a:defRPr sz="2400">
                <a:solidFill>
                  <a:srgbClr val="01426A"/>
                </a:solidFill>
                <a:latin typeface="Open Sans"/>
                <a:ea typeface="Open Sans"/>
                <a:cs typeface="Open Sans"/>
                <a:sym typeface="Open Sans"/>
              </a:defRPr>
            </a:lvl3pPr>
            <a:lvl4pPr lvl="3" rtl="0">
              <a:spcBef>
                <a:spcPts val="0"/>
              </a:spcBef>
              <a:buClr>
                <a:srgbClr val="01426A"/>
              </a:buClr>
              <a:buSzPct val="100000"/>
              <a:buFont typeface="Open Sans"/>
              <a:defRPr sz="2400">
                <a:solidFill>
                  <a:srgbClr val="01426A"/>
                </a:solidFill>
                <a:latin typeface="Open Sans"/>
                <a:ea typeface="Open Sans"/>
                <a:cs typeface="Open Sans"/>
                <a:sym typeface="Open Sans"/>
              </a:defRPr>
            </a:lvl4pPr>
            <a:lvl5pPr lvl="4" rtl="0">
              <a:spcBef>
                <a:spcPts val="0"/>
              </a:spcBef>
              <a:buClr>
                <a:srgbClr val="01426A"/>
              </a:buClr>
              <a:buSzPct val="100000"/>
              <a:buFont typeface="Open Sans"/>
              <a:defRPr sz="2400">
                <a:solidFill>
                  <a:srgbClr val="01426A"/>
                </a:solidFill>
                <a:latin typeface="Open Sans"/>
                <a:ea typeface="Open Sans"/>
                <a:cs typeface="Open Sans"/>
                <a:sym typeface="Open Sans"/>
              </a:defRPr>
            </a:lvl5pPr>
            <a:lvl6pPr lvl="5" rtl="0">
              <a:spcBef>
                <a:spcPts val="0"/>
              </a:spcBef>
              <a:buClr>
                <a:srgbClr val="01426A"/>
              </a:buClr>
              <a:buSzPct val="100000"/>
              <a:buFont typeface="Open Sans"/>
              <a:defRPr sz="2400">
                <a:solidFill>
                  <a:srgbClr val="01426A"/>
                </a:solidFill>
                <a:latin typeface="Open Sans"/>
                <a:ea typeface="Open Sans"/>
                <a:cs typeface="Open Sans"/>
                <a:sym typeface="Open Sans"/>
              </a:defRPr>
            </a:lvl6pPr>
            <a:lvl7pPr lvl="6" rtl="0">
              <a:spcBef>
                <a:spcPts val="0"/>
              </a:spcBef>
              <a:buClr>
                <a:srgbClr val="01426A"/>
              </a:buClr>
              <a:buSzPct val="100000"/>
              <a:buFont typeface="Open Sans"/>
              <a:defRPr sz="2400">
                <a:solidFill>
                  <a:srgbClr val="01426A"/>
                </a:solidFill>
                <a:latin typeface="Open Sans"/>
                <a:ea typeface="Open Sans"/>
                <a:cs typeface="Open Sans"/>
                <a:sym typeface="Open Sans"/>
              </a:defRPr>
            </a:lvl7pPr>
            <a:lvl8pPr lvl="7" rtl="0">
              <a:spcBef>
                <a:spcPts val="0"/>
              </a:spcBef>
              <a:buClr>
                <a:srgbClr val="01426A"/>
              </a:buClr>
              <a:buSzPct val="100000"/>
              <a:buFont typeface="Open Sans"/>
              <a:defRPr sz="2400">
                <a:solidFill>
                  <a:srgbClr val="01426A"/>
                </a:solidFill>
                <a:latin typeface="Open Sans"/>
                <a:ea typeface="Open Sans"/>
                <a:cs typeface="Open Sans"/>
                <a:sym typeface="Open Sans"/>
              </a:defRPr>
            </a:lvl8pPr>
            <a:lvl9pPr lvl="8" rtl="0">
              <a:spcBef>
                <a:spcPts val="0"/>
              </a:spcBef>
              <a:buClr>
                <a:srgbClr val="01426A"/>
              </a:buClr>
              <a:buSzPct val="100000"/>
              <a:buFont typeface="Open Sans"/>
              <a:defRPr sz="2400">
                <a:solidFill>
                  <a:srgbClr val="01426A"/>
                </a:solidFill>
                <a:latin typeface="Open Sans"/>
                <a:ea typeface="Open Sans"/>
                <a:cs typeface="Open Sans"/>
                <a:sym typeface="Open Sans"/>
              </a:defRPr>
            </a:lvl9pPr>
          </a:lstStyle>
          <a:p/>
        </p:txBody>
      </p:sp>
      <p:sp>
        <p:nvSpPr>
          <p:cNvPr id="89" name="Shape 89"/>
          <p:cNvSpPr txBox="1"/>
          <p:nvPr>
            <p:ph idx="1" type="body"/>
          </p:nvPr>
        </p:nvSpPr>
        <p:spPr>
          <a:xfrm>
            <a:off x="311700" y="1389600"/>
            <a:ext cx="2808000" cy="3179400"/>
          </a:xfrm>
          <a:prstGeom prst="rect">
            <a:avLst/>
          </a:prstGeom>
        </p:spPr>
        <p:txBody>
          <a:bodyPr anchorCtr="0" anchor="t" bIns="91425" lIns="91425" rIns="91425" tIns="91425"/>
          <a:lstStyle>
            <a:lvl1pPr lvl="0" rtl="0">
              <a:spcBef>
                <a:spcPts val="0"/>
              </a:spcBef>
              <a:buClr>
                <a:srgbClr val="01426A"/>
              </a:buClr>
              <a:buSzPct val="100000"/>
              <a:buFont typeface="Open Sans"/>
              <a:defRPr sz="1200">
                <a:solidFill>
                  <a:srgbClr val="01426A"/>
                </a:solidFill>
                <a:latin typeface="Open Sans"/>
                <a:ea typeface="Open Sans"/>
                <a:cs typeface="Open Sans"/>
                <a:sym typeface="Open Sans"/>
              </a:defRPr>
            </a:lvl1pPr>
            <a:lvl2pPr lvl="1" rtl="0">
              <a:spcBef>
                <a:spcPts val="0"/>
              </a:spcBef>
              <a:buClr>
                <a:srgbClr val="01426A"/>
              </a:buClr>
              <a:buSzPct val="100000"/>
              <a:buFont typeface="Open Sans"/>
              <a:defRPr sz="1200">
                <a:solidFill>
                  <a:srgbClr val="01426A"/>
                </a:solidFill>
                <a:latin typeface="Open Sans"/>
                <a:ea typeface="Open Sans"/>
                <a:cs typeface="Open Sans"/>
                <a:sym typeface="Open Sans"/>
              </a:defRPr>
            </a:lvl2pPr>
            <a:lvl3pPr lvl="2" rtl="0">
              <a:spcBef>
                <a:spcPts val="0"/>
              </a:spcBef>
              <a:buClr>
                <a:srgbClr val="01426A"/>
              </a:buClr>
              <a:buSzPct val="100000"/>
              <a:buFont typeface="Open Sans"/>
              <a:defRPr sz="1200">
                <a:solidFill>
                  <a:srgbClr val="01426A"/>
                </a:solidFill>
                <a:latin typeface="Open Sans"/>
                <a:ea typeface="Open Sans"/>
                <a:cs typeface="Open Sans"/>
                <a:sym typeface="Open Sans"/>
              </a:defRPr>
            </a:lvl3pPr>
            <a:lvl4pPr lvl="3" rtl="0">
              <a:spcBef>
                <a:spcPts val="0"/>
              </a:spcBef>
              <a:buClr>
                <a:srgbClr val="01426A"/>
              </a:buClr>
              <a:buSzPct val="100000"/>
              <a:buFont typeface="Open Sans"/>
              <a:defRPr sz="1200">
                <a:solidFill>
                  <a:srgbClr val="01426A"/>
                </a:solidFill>
                <a:latin typeface="Open Sans"/>
                <a:ea typeface="Open Sans"/>
                <a:cs typeface="Open Sans"/>
                <a:sym typeface="Open Sans"/>
              </a:defRPr>
            </a:lvl4pPr>
            <a:lvl5pPr lvl="4" rtl="0">
              <a:spcBef>
                <a:spcPts val="0"/>
              </a:spcBef>
              <a:buClr>
                <a:srgbClr val="01426A"/>
              </a:buClr>
              <a:buSzPct val="100000"/>
              <a:buFont typeface="Open Sans"/>
              <a:defRPr sz="1200">
                <a:solidFill>
                  <a:srgbClr val="01426A"/>
                </a:solidFill>
                <a:latin typeface="Open Sans"/>
                <a:ea typeface="Open Sans"/>
                <a:cs typeface="Open Sans"/>
                <a:sym typeface="Open Sans"/>
              </a:defRPr>
            </a:lvl5pPr>
            <a:lvl6pPr lvl="5" rtl="0">
              <a:spcBef>
                <a:spcPts val="0"/>
              </a:spcBef>
              <a:buClr>
                <a:srgbClr val="01426A"/>
              </a:buClr>
              <a:buSzPct val="100000"/>
              <a:buFont typeface="Open Sans"/>
              <a:defRPr sz="1200">
                <a:solidFill>
                  <a:srgbClr val="01426A"/>
                </a:solidFill>
                <a:latin typeface="Open Sans"/>
                <a:ea typeface="Open Sans"/>
                <a:cs typeface="Open Sans"/>
                <a:sym typeface="Open Sans"/>
              </a:defRPr>
            </a:lvl6pPr>
            <a:lvl7pPr lvl="6" rtl="0">
              <a:spcBef>
                <a:spcPts val="0"/>
              </a:spcBef>
              <a:buClr>
                <a:srgbClr val="01426A"/>
              </a:buClr>
              <a:buSzPct val="100000"/>
              <a:buFont typeface="Open Sans"/>
              <a:defRPr sz="1200">
                <a:solidFill>
                  <a:srgbClr val="01426A"/>
                </a:solidFill>
                <a:latin typeface="Open Sans"/>
                <a:ea typeface="Open Sans"/>
                <a:cs typeface="Open Sans"/>
                <a:sym typeface="Open Sans"/>
              </a:defRPr>
            </a:lvl7pPr>
            <a:lvl8pPr lvl="7" rtl="0">
              <a:spcBef>
                <a:spcPts val="0"/>
              </a:spcBef>
              <a:buClr>
                <a:srgbClr val="01426A"/>
              </a:buClr>
              <a:buSzPct val="100000"/>
              <a:buFont typeface="Open Sans"/>
              <a:defRPr sz="1200">
                <a:solidFill>
                  <a:srgbClr val="01426A"/>
                </a:solidFill>
                <a:latin typeface="Open Sans"/>
                <a:ea typeface="Open Sans"/>
                <a:cs typeface="Open Sans"/>
                <a:sym typeface="Open Sans"/>
              </a:defRPr>
            </a:lvl8pPr>
            <a:lvl9pPr lvl="8" rtl="0">
              <a:spcBef>
                <a:spcPts val="0"/>
              </a:spcBef>
              <a:buClr>
                <a:srgbClr val="01426A"/>
              </a:buClr>
              <a:buSzPct val="100000"/>
              <a:buFont typeface="Open Sans"/>
              <a:defRPr sz="1200">
                <a:solidFill>
                  <a:srgbClr val="01426A"/>
                </a:solidFill>
                <a:latin typeface="Open Sans"/>
                <a:ea typeface="Open Sans"/>
                <a:cs typeface="Open Sans"/>
                <a:sym typeface="Open Sans"/>
              </a:defRPr>
            </a:lvl9pPr>
          </a:lstStyle>
          <a:p/>
        </p:txBody>
      </p:sp>
      <p:sp>
        <p:nvSpPr>
          <p:cNvPr id="90" name="Shape 9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91" name="Shape 91"/>
          <p:cNvPicPr preferRelativeResize="0"/>
          <p:nvPr/>
        </p:nvPicPr>
        <p:blipFill>
          <a:blip r:embed="rId2">
            <a:alphaModFix/>
          </a:blip>
          <a:stretch>
            <a:fillRect/>
          </a:stretch>
        </p:blipFill>
        <p:spPr>
          <a:xfrm>
            <a:off x="7781925" y="4456624"/>
            <a:ext cx="1238178" cy="572699"/>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92" name="Shape 92"/>
        <p:cNvGrpSpPr/>
        <p:nvPr/>
      </p:nvGrpSpPr>
      <p:grpSpPr>
        <a:xfrm>
          <a:off x="0" y="0"/>
          <a:ext cx="0" cy="0"/>
          <a:chOff x="0" y="0"/>
          <a:chExt cx="0" cy="0"/>
        </a:xfrm>
      </p:grpSpPr>
      <p:sp>
        <p:nvSpPr>
          <p:cNvPr id="93" name="Shape 93"/>
          <p:cNvSpPr txBox="1"/>
          <p:nvPr>
            <p:ph type="title"/>
          </p:nvPr>
        </p:nvSpPr>
        <p:spPr>
          <a:xfrm>
            <a:off x="490250" y="450150"/>
            <a:ext cx="6367800" cy="4090800"/>
          </a:xfrm>
          <a:prstGeom prst="rect">
            <a:avLst/>
          </a:prstGeom>
        </p:spPr>
        <p:txBody>
          <a:bodyPr anchorCtr="0" anchor="ctr" bIns="91425" lIns="91425" rIns="91425" tIns="91425"/>
          <a:lstStyle>
            <a:lvl1pPr lvl="0" rtl="0">
              <a:spcBef>
                <a:spcPts val="0"/>
              </a:spcBef>
              <a:buClr>
                <a:srgbClr val="01426A"/>
              </a:buClr>
              <a:buSzPct val="100000"/>
              <a:buFont typeface="Open Sans"/>
              <a:defRPr sz="4800">
                <a:solidFill>
                  <a:srgbClr val="01426A"/>
                </a:solidFill>
                <a:latin typeface="Open Sans"/>
                <a:ea typeface="Open Sans"/>
                <a:cs typeface="Open Sans"/>
                <a:sym typeface="Open Sans"/>
              </a:defRPr>
            </a:lvl1pPr>
            <a:lvl2pPr lvl="1" rtl="0">
              <a:spcBef>
                <a:spcPts val="0"/>
              </a:spcBef>
              <a:buClr>
                <a:srgbClr val="01426A"/>
              </a:buClr>
              <a:buSzPct val="100000"/>
              <a:buFont typeface="Open Sans"/>
              <a:defRPr sz="4800">
                <a:solidFill>
                  <a:srgbClr val="01426A"/>
                </a:solidFill>
                <a:latin typeface="Open Sans"/>
                <a:ea typeface="Open Sans"/>
                <a:cs typeface="Open Sans"/>
                <a:sym typeface="Open Sans"/>
              </a:defRPr>
            </a:lvl2pPr>
            <a:lvl3pPr lvl="2" rtl="0">
              <a:spcBef>
                <a:spcPts val="0"/>
              </a:spcBef>
              <a:buClr>
                <a:srgbClr val="01426A"/>
              </a:buClr>
              <a:buSzPct val="100000"/>
              <a:buFont typeface="Open Sans"/>
              <a:defRPr sz="4800">
                <a:solidFill>
                  <a:srgbClr val="01426A"/>
                </a:solidFill>
                <a:latin typeface="Open Sans"/>
                <a:ea typeface="Open Sans"/>
                <a:cs typeface="Open Sans"/>
                <a:sym typeface="Open Sans"/>
              </a:defRPr>
            </a:lvl3pPr>
            <a:lvl4pPr lvl="3" rtl="0">
              <a:spcBef>
                <a:spcPts val="0"/>
              </a:spcBef>
              <a:buClr>
                <a:srgbClr val="01426A"/>
              </a:buClr>
              <a:buSzPct val="100000"/>
              <a:buFont typeface="Open Sans"/>
              <a:defRPr sz="4800">
                <a:solidFill>
                  <a:srgbClr val="01426A"/>
                </a:solidFill>
                <a:latin typeface="Open Sans"/>
                <a:ea typeface="Open Sans"/>
                <a:cs typeface="Open Sans"/>
                <a:sym typeface="Open Sans"/>
              </a:defRPr>
            </a:lvl4pPr>
            <a:lvl5pPr lvl="4" rtl="0">
              <a:spcBef>
                <a:spcPts val="0"/>
              </a:spcBef>
              <a:buClr>
                <a:srgbClr val="01426A"/>
              </a:buClr>
              <a:buSzPct val="100000"/>
              <a:buFont typeface="Open Sans"/>
              <a:defRPr sz="4800">
                <a:solidFill>
                  <a:srgbClr val="01426A"/>
                </a:solidFill>
                <a:latin typeface="Open Sans"/>
                <a:ea typeface="Open Sans"/>
                <a:cs typeface="Open Sans"/>
                <a:sym typeface="Open Sans"/>
              </a:defRPr>
            </a:lvl5pPr>
            <a:lvl6pPr lvl="5" rtl="0">
              <a:spcBef>
                <a:spcPts val="0"/>
              </a:spcBef>
              <a:buClr>
                <a:srgbClr val="01426A"/>
              </a:buClr>
              <a:buSzPct val="100000"/>
              <a:buFont typeface="Open Sans"/>
              <a:defRPr sz="4800">
                <a:solidFill>
                  <a:srgbClr val="01426A"/>
                </a:solidFill>
                <a:latin typeface="Open Sans"/>
                <a:ea typeface="Open Sans"/>
                <a:cs typeface="Open Sans"/>
                <a:sym typeface="Open Sans"/>
              </a:defRPr>
            </a:lvl6pPr>
            <a:lvl7pPr lvl="6" rtl="0">
              <a:spcBef>
                <a:spcPts val="0"/>
              </a:spcBef>
              <a:buClr>
                <a:srgbClr val="01426A"/>
              </a:buClr>
              <a:buSzPct val="100000"/>
              <a:buFont typeface="Open Sans"/>
              <a:defRPr sz="4800">
                <a:solidFill>
                  <a:srgbClr val="01426A"/>
                </a:solidFill>
                <a:latin typeface="Open Sans"/>
                <a:ea typeface="Open Sans"/>
                <a:cs typeface="Open Sans"/>
                <a:sym typeface="Open Sans"/>
              </a:defRPr>
            </a:lvl7pPr>
            <a:lvl8pPr lvl="7" rtl="0">
              <a:spcBef>
                <a:spcPts val="0"/>
              </a:spcBef>
              <a:buClr>
                <a:srgbClr val="01426A"/>
              </a:buClr>
              <a:buSzPct val="100000"/>
              <a:buFont typeface="Open Sans"/>
              <a:defRPr sz="4800">
                <a:solidFill>
                  <a:srgbClr val="01426A"/>
                </a:solidFill>
                <a:latin typeface="Open Sans"/>
                <a:ea typeface="Open Sans"/>
                <a:cs typeface="Open Sans"/>
                <a:sym typeface="Open Sans"/>
              </a:defRPr>
            </a:lvl8pPr>
            <a:lvl9pPr lvl="8" rtl="0">
              <a:spcBef>
                <a:spcPts val="0"/>
              </a:spcBef>
              <a:buClr>
                <a:srgbClr val="01426A"/>
              </a:buClr>
              <a:buSzPct val="100000"/>
              <a:buFont typeface="Open Sans"/>
              <a:defRPr sz="4800">
                <a:solidFill>
                  <a:srgbClr val="01426A"/>
                </a:solidFill>
                <a:latin typeface="Open Sans"/>
                <a:ea typeface="Open Sans"/>
                <a:cs typeface="Open Sans"/>
                <a:sym typeface="Open Sans"/>
              </a:defRPr>
            </a:lvl9pPr>
          </a:lstStyle>
          <a:p/>
        </p:txBody>
      </p:sp>
      <p:sp>
        <p:nvSpPr>
          <p:cNvPr id="94" name="Shape 9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95" name="Shape 95"/>
          <p:cNvPicPr preferRelativeResize="0"/>
          <p:nvPr/>
        </p:nvPicPr>
        <p:blipFill>
          <a:blip r:embed="rId2">
            <a:alphaModFix/>
          </a:blip>
          <a:stretch>
            <a:fillRect/>
          </a:stretch>
        </p:blipFill>
        <p:spPr>
          <a:xfrm>
            <a:off x="7781925" y="4456624"/>
            <a:ext cx="1238178" cy="57269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96" name="Shape 96"/>
        <p:cNvGrpSpPr/>
        <p:nvPr/>
      </p:nvGrpSpPr>
      <p:grpSpPr>
        <a:xfrm>
          <a:off x="0" y="0"/>
          <a:ext cx="0" cy="0"/>
          <a:chOff x="0" y="0"/>
          <a:chExt cx="0" cy="0"/>
        </a:xfrm>
      </p:grpSpPr>
      <p:sp>
        <p:nvSpPr>
          <p:cNvPr id="97" name="Shape 97"/>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98" name="Shape 98"/>
          <p:cNvSpPr txBox="1"/>
          <p:nvPr>
            <p:ph type="title"/>
          </p:nvPr>
        </p:nvSpPr>
        <p:spPr>
          <a:xfrm>
            <a:off x="265500" y="1233175"/>
            <a:ext cx="4045200" cy="1482300"/>
          </a:xfrm>
          <a:prstGeom prst="rect">
            <a:avLst/>
          </a:prstGeom>
        </p:spPr>
        <p:txBody>
          <a:bodyPr anchorCtr="0" anchor="b" bIns="91425" lIns="91425" rIns="91425" tIns="91425"/>
          <a:lstStyle>
            <a:lvl1pPr lvl="0" rtl="0" algn="ctr">
              <a:spcBef>
                <a:spcPts val="0"/>
              </a:spcBef>
              <a:buClr>
                <a:srgbClr val="01426A"/>
              </a:buClr>
              <a:buSzPct val="100000"/>
              <a:buFont typeface="Open Sans"/>
              <a:defRPr sz="4200">
                <a:solidFill>
                  <a:srgbClr val="01426A"/>
                </a:solidFill>
                <a:latin typeface="Open Sans"/>
                <a:ea typeface="Open Sans"/>
                <a:cs typeface="Open Sans"/>
                <a:sym typeface="Open Sans"/>
              </a:defRPr>
            </a:lvl1pPr>
            <a:lvl2pPr lvl="1" rtl="0" algn="ctr">
              <a:spcBef>
                <a:spcPts val="0"/>
              </a:spcBef>
              <a:buSzPct val="100000"/>
              <a:defRPr sz="4200"/>
            </a:lvl2pPr>
            <a:lvl3pPr lvl="2" rtl="0" algn="ctr">
              <a:spcBef>
                <a:spcPts val="0"/>
              </a:spcBef>
              <a:buSzPct val="100000"/>
              <a:defRPr sz="4200"/>
            </a:lvl3pPr>
            <a:lvl4pPr lvl="3" rtl="0" algn="ctr">
              <a:spcBef>
                <a:spcPts val="0"/>
              </a:spcBef>
              <a:buSzPct val="100000"/>
              <a:defRPr sz="4200"/>
            </a:lvl4pPr>
            <a:lvl5pPr lvl="4" rtl="0" algn="ctr">
              <a:spcBef>
                <a:spcPts val="0"/>
              </a:spcBef>
              <a:buSzPct val="100000"/>
              <a:defRPr sz="4200"/>
            </a:lvl5pPr>
            <a:lvl6pPr lvl="5" rtl="0" algn="ctr">
              <a:spcBef>
                <a:spcPts val="0"/>
              </a:spcBef>
              <a:buSzPct val="100000"/>
              <a:defRPr sz="4200"/>
            </a:lvl6pPr>
            <a:lvl7pPr lvl="6" rtl="0" algn="ctr">
              <a:spcBef>
                <a:spcPts val="0"/>
              </a:spcBef>
              <a:buSzPct val="100000"/>
              <a:defRPr sz="4200"/>
            </a:lvl7pPr>
            <a:lvl8pPr lvl="7" rtl="0" algn="ctr">
              <a:spcBef>
                <a:spcPts val="0"/>
              </a:spcBef>
              <a:buSzPct val="100000"/>
              <a:defRPr sz="4200"/>
            </a:lvl8pPr>
            <a:lvl9pPr lvl="8" rtl="0" algn="ctr">
              <a:spcBef>
                <a:spcPts val="0"/>
              </a:spcBef>
              <a:buSzPct val="100000"/>
              <a:defRPr sz="4200"/>
            </a:lvl9pPr>
          </a:lstStyle>
          <a:p/>
        </p:txBody>
      </p:sp>
      <p:sp>
        <p:nvSpPr>
          <p:cNvPr id="99" name="Shape 99"/>
          <p:cNvSpPr txBox="1"/>
          <p:nvPr>
            <p:ph idx="1" type="subTitle"/>
          </p:nvPr>
        </p:nvSpPr>
        <p:spPr>
          <a:xfrm>
            <a:off x="265500" y="2803075"/>
            <a:ext cx="4045200" cy="1235100"/>
          </a:xfrm>
          <a:prstGeom prst="rect">
            <a:avLst/>
          </a:prstGeom>
        </p:spPr>
        <p:txBody>
          <a:bodyPr anchorCtr="0" anchor="t" bIns="91425" lIns="91425" rIns="91425" tIns="91425"/>
          <a:lstStyle>
            <a:lvl1pPr lvl="0" rtl="0" algn="ctr">
              <a:lnSpc>
                <a:spcPct val="100000"/>
              </a:lnSpc>
              <a:spcBef>
                <a:spcPts val="0"/>
              </a:spcBef>
              <a:spcAft>
                <a:spcPts val="0"/>
              </a:spcAft>
              <a:buSzPct val="100000"/>
              <a:buFont typeface="Open Sans"/>
              <a:buNone/>
              <a:defRPr sz="2100">
                <a:latin typeface="Open Sans"/>
                <a:ea typeface="Open Sans"/>
                <a:cs typeface="Open Sans"/>
                <a:sym typeface="Open Sans"/>
              </a:defRPr>
            </a:lvl1pPr>
            <a:lvl2pPr lvl="1" rtl="0" algn="ctr">
              <a:lnSpc>
                <a:spcPct val="100000"/>
              </a:lnSpc>
              <a:spcBef>
                <a:spcPts val="0"/>
              </a:spcBef>
              <a:spcAft>
                <a:spcPts val="0"/>
              </a:spcAft>
              <a:buSzPct val="100000"/>
              <a:buNone/>
              <a:defRPr sz="2100"/>
            </a:lvl2pPr>
            <a:lvl3pPr lvl="2" rtl="0" algn="ctr">
              <a:lnSpc>
                <a:spcPct val="100000"/>
              </a:lnSpc>
              <a:spcBef>
                <a:spcPts val="0"/>
              </a:spcBef>
              <a:spcAft>
                <a:spcPts val="0"/>
              </a:spcAft>
              <a:buSzPct val="100000"/>
              <a:buNone/>
              <a:defRPr sz="2100"/>
            </a:lvl3pPr>
            <a:lvl4pPr lvl="3" rtl="0" algn="ctr">
              <a:lnSpc>
                <a:spcPct val="100000"/>
              </a:lnSpc>
              <a:spcBef>
                <a:spcPts val="0"/>
              </a:spcBef>
              <a:spcAft>
                <a:spcPts val="0"/>
              </a:spcAft>
              <a:buSzPct val="100000"/>
              <a:buNone/>
              <a:defRPr sz="2100"/>
            </a:lvl4pPr>
            <a:lvl5pPr lvl="4" rtl="0" algn="ctr">
              <a:lnSpc>
                <a:spcPct val="100000"/>
              </a:lnSpc>
              <a:spcBef>
                <a:spcPts val="0"/>
              </a:spcBef>
              <a:spcAft>
                <a:spcPts val="0"/>
              </a:spcAft>
              <a:buSzPct val="100000"/>
              <a:buNone/>
              <a:defRPr sz="2100"/>
            </a:lvl5pPr>
            <a:lvl6pPr lvl="5" rtl="0" algn="ctr">
              <a:lnSpc>
                <a:spcPct val="100000"/>
              </a:lnSpc>
              <a:spcBef>
                <a:spcPts val="0"/>
              </a:spcBef>
              <a:spcAft>
                <a:spcPts val="0"/>
              </a:spcAft>
              <a:buSzPct val="100000"/>
              <a:buNone/>
              <a:defRPr sz="2100"/>
            </a:lvl6pPr>
            <a:lvl7pPr lvl="6" rtl="0" algn="ctr">
              <a:lnSpc>
                <a:spcPct val="100000"/>
              </a:lnSpc>
              <a:spcBef>
                <a:spcPts val="0"/>
              </a:spcBef>
              <a:spcAft>
                <a:spcPts val="0"/>
              </a:spcAft>
              <a:buSzPct val="100000"/>
              <a:buNone/>
              <a:defRPr sz="2100"/>
            </a:lvl7pPr>
            <a:lvl8pPr lvl="7" rtl="0" algn="ctr">
              <a:lnSpc>
                <a:spcPct val="100000"/>
              </a:lnSpc>
              <a:spcBef>
                <a:spcPts val="0"/>
              </a:spcBef>
              <a:spcAft>
                <a:spcPts val="0"/>
              </a:spcAft>
              <a:buSzPct val="100000"/>
              <a:buNone/>
              <a:defRPr sz="2100"/>
            </a:lvl8pPr>
            <a:lvl9pPr lvl="8" rtl="0" algn="ctr">
              <a:lnSpc>
                <a:spcPct val="100000"/>
              </a:lnSpc>
              <a:spcBef>
                <a:spcPts val="0"/>
              </a:spcBef>
              <a:spcAft>
                <a:spcPts val="0"/>
              </a:spcAft>
              <a:buSzPct val="100000"/>
              <a:buNone/>
              <a:defRPr sz="2100"/>
            </a:lvl9pPr>
          </a:lstStyle>
          <a:p/>
        </p:txBody>
      </p:sp>
      <p:sp>
        <p:nvSpPr>
          <p:cNvPr id="100" name="Shape 100"/>
          <p:cNvSpPr txBox="1"/>
          <p:nvPr>
            <p:ph idx="2" type="body"/>
          </p:nvPr>
        </p:nvSpPr>
        <p:spPr>
          <a:xfrm>
            <a:off x="4939500" y="724075"/>
            <a:ext cx="3837000" cy="3695100"/>
          </a:xfrm>
          <a:prstGeom prst="rect">
            <a:avLst/>
          </a:prstGeom>
        </p:spPr>
        <p:txBody>
          <a:bodyPr anchorCtr="0" anchor="ctr" bIns="91425" lIns="91425" rIns="91425" tIns="91425"/>
          <a:lstStyle>
            <a:lvl1pPr lvl="0" rtl="0">
              <a:spcBef>
                <a:spcPts val="0"/>
              </a:spcBef>
              <a:buClr>
                <a:srgbClr val="01426A"/>
              </a:buClr>
              <a:buFont typeface="Open Sans"/>
              <a:defRPr>
                <a:solidFill>
                  <a:srgbClr val="01426A"/>
                </a:solidFill>
                <a:latin typeface="Open Sans"/>
                <a:ea typeface="Open Sans"/>
                <a:cs typeface="Open Sans"/>
                <a:sym typeface="Open Sans"/>
              </a:defRPr>
            </a:lvl1pPr>
            <a:lvl2pPr lvl="1" rtl="0">
              <a:spcBef>
                <a:spcPts val="0"/>
              </a:spcBef>
              <a:buClr>
                <a:srgbClr val="01426A"/>
              </a:buClr>
              <a:buFont typeface="Open Sans"/>
              <a:defRPr>
                <a:solidFill>
                  <a:srgbClr val="01426A"/>
                </a:solidFill>
                <a:latin typeface="Open Sans"/>
                <a:ea typeface="Open Sans"/>
                <a:cs typeface="Open Sans"/>
                <a:sym typeface="Open Sans"/>
              </a:defRPr>
            </a:lvl2pPr>
            <a:lvl3pPr lvl="2" rtl="0">
              <a:spcBef>
                <a:spcPts val="0"/>
              </a:spcBef>
              <a:buClr>
                <a:srgbClr val="01426A"/>
              </a:buClr>
              <a:buFont typeface="Open Sans"/>
              <a:defRPr>
                <a:solidFill>
                  <a:srgbClr val="01426A"/>
                </a:solidFill>
                <a:latin typeface="Open Sans"/>
                <a:ea typeface="Open Sans"/>
                <a:cs typeface="Open Sans"/>
                <a:sym typeface="Open Sans"/>
              </a:defRPr>
            </a:lvl3pPr>
            <a:lvl4pPr lvl="3" rtl="0">
              <a:spcBef>
                <a:spcPts val="0"/>
              </a:spcBef>
              <a:buClr>
                <a:srgbClr val="01426A"/>
              </a:buClr>
              <a:buFont typeface="Open Sans"/>
              <a:defRPr>
                <a:solidFill>
                  <a:srgbClr val="01426A"/>
                </a:solidFill>
                <a:latin typeface="Open Sans"/>
                <a:ea typeface="Open Sans"/>
                <a:cs typeface="Open Sans"/>
                <a:sym typeface="Open Sans"/>
              </a:defRPr>
            </a:lvl4pPr>
            <a:lvl5pPr lvl="4" rtl="0">
              <a:spcBef>
                <a:spcPts val="0"/>
              </a:spcBef>
              <a:buClr>
                <a:srgbClr val="01426A"/>
              </a:buClr>
              <a:buFont typeface="Open Sans"/>
              <a:defRPr>
                <a:solidFill>
                  <a:srgbClr val="01426A"/>
                </a:solidFill>
                <a:latin typeface="Open Sans"/>
                <a:ea typeface="Open Sans"/>
                <a:cs typeface="Open Sans"/>
                <a:sym typeface="Open Sans"/>
              </a:defRPr>
            </a:lvl5pPr>
            <a:lvl6pPr lvl="5" rtl="0">
              <a:spcBef>
                <a:spcPts val="0"/>
              </a:spcBef>
              <a:buClr>
                <a:srgbClr val="01426A"/>
              </a:buClr>
              <a:buFont typeface="Open Sans"/>
              <a:defRPr>
                <a:solidFill>
                  <a:srgbClr val="01426A"/>
                </a:solidFill>
                <a:latin typeface="Open Sans"/>
                <a:ea typeface="Open Sans"/>
                <a:cs typeface="Open Sans"/>
                <a:sym typeface="Open Sans"/>
              </a:defRPr>
            </a:lvl6pPr>
            <a:lvl7pPr lvl="6" rtl="0">
              <a:spcBef>
                <a:spcPts val="0"/>
              </a:spcBef>
              <a:buClr>
                <a:srgbClr val="01426A"/>
              </a:buClr>
              <a:buFont typeface="Open Sans"/>
              <a:defRPr>
                <a:solidFill>
                  <a:srgbClr val="01426A"/>
                </a:solidFill>
                <a:latin typeface="Open Sans"/>
                <a:ea typeface="Open Sans"/>
                <a:cs typeface="Open Sans"/>
                <a:sym typeface="Open Sans"/>
              </a:defRPr>
            </a:lvl7pPr>
            <a:lvl8pPr lvl="7" rtl="0">
              <a:spcBef>
                <a:spcPts val="0"/>
              </a:spcBef>
              <a:buClr>
                <a:srgbClr val="01426A"/>
              </a:buClr>
              <a:buFont typeface="Open Sans"/>
              <a:defRPr>
                <a:solidFill>
                  <a:srgbClr val="01426A"/>
                </a:solidFill>
                <a:latin typeface="Open Sans"/>
                <a:ea typeface="Open Sans"/>
                <a:cs typeface="Open Sans"/>
                <a:sym typeface="Open Sans"/>
              </a:defRPr>
            </a:lvl8pPr>
            <a:lvl9pPr lvl="8" rtl="0">
              <a:spcBef>
                <a:spcPts val="0"/>
              </a:spcBef>
              <a:buClr>
                <a:srgbClr val="01426A"/>
              </a:buClr>
              <a:buFont typeface="Open Sans"/>
              <a:defRPr>
                <a:solidFill>
                  <a:srgbClr val="01426A"/>
                </a:solidFill>
                <a:latin typeface="Open Sans"/>
                <a:ea typeface="Open Sans"/>
                <a:cs typeface="Open Sans"/>
                <a:sym typeface="Open Sans"/>
              </a:defRPr>
            </a:lvl9pPr>
          </a:lstStyle>
          <a:p/>
        </p:txBody>
      </p:sp>
      <p:sp>
        <p:nvSpPr>
          <p:cNvPr id="101" name="Shape 10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102" name="Shape 102"/>
        <p:cNvGrpSpPr/>
        <p:nvPr/>
      </p:nvGrpSpPr>
      <p:grpSpPr>
        <a:xfrm>
          <a:off x="0" y="0"/>
          <a:ext cx="0" cy="0"/>
          <a:chOff x="0" y="0"/>
          <a:chExt cx="0" cy="0"/>
        </a:xfrm>
      </p:grpSpPr>
      <p:sp>
        <p:nvSpPr>
          <p:cNvPr id="103" name="Shape 103"/>
          <p:cNvSpPr txBox="1"/>
          <p:nvPr>
            <p:ph idx="1" type="body"/>
          </p:nvPr>
        </p:nvSpPr>
        <p:spPr>
          <a:xfrm>
            <a:off x="311700" y="4230575"/>
            <a:ext cx="5998800" cy="605100"/>
          </a:xfrm>
          <a:prstGeom prst="rect">
            <a:avLst/>
          </a:prstGeom>
        </p:spPr>
        <p:txBody>
          <a:bodyPr anchorCtr="0" anchor="ctr" bIns="91425" lIns="91425" rIns="91425" tIns="91425"/>
          <a:lstStyle>
            <a:lvl1pPr lvl="0" rtl="0">
              <a:lnSpc>
                <a:spcPct val="100000"/>
              </a:lnSpc>
              <a:spcBef>
                <a:spcPts val="0"/>
              </a:spcBef>
              <a:spcAft>
                <a:spcPts val="0"/>
              </a:spcAft>
              <a:buClr>
                <a:srgbClr val="01426A"/>
              </a:buClr>
              <a:buFont typeface="Open Sans"/>
              <a:buNone/>
              <a:defRPr>
                <a:solidFill>
                  <a:srgbClr val="01426A"/>
                </a:solidFill>
                <a:latin typeface="Open Sans"/>
                <a:ea typeface="Open Sans"/>
                <a:cs typeface="Open Sans"/>
                <a:sym typeface="Open Sans"/>
              </a:defRPr>
            </a:lvl1pPr>
          </a:lstStyle>
          <a:p/>
        </p:txBody>
      </p:sp>
      <p:sp>
        <p:nvSpPr>
          <p:cNvPr id="104" name="Shape 10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105" name="Shape 105"/>
          <p:cNvPicPr preferRelativeResize="0"/>
          <p:nvPr/>
        </p:nvPicPr>
        <p:blipFill>
          <a:blip r:embed="rId2">
            <a:alphaModFix/>
          </a:blip>
          <a:stretch>
            <a:fillRect/>
          </a:stretch>
        </p:blipFill>
        <p:spPr>
          <a:xfrm>
            <a:off x="7781925" y="4456624"/>
            <a:ext cx="1238178" cy="572699"/>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106" name="Shape 106"/>
        <p:cNvGrpSpPr/>
        <p:nvPr/>
      </p:nvGrpSpPr>
      <p:grpSpPr>
        <a:xfrm>
          <a:off x="0" y="0"/>
          <a:ext cx="0" cy="0"/>
          <a:chOff x="0" y="0"/>
          <a:chExt cx="0" cy="0"/>
        </a:xfrm>
      </p:grpSpPr>
      <p:sp>
        <p:nvSpPr>
          <p:cNvPr id="107" name="Shape 107"/>
          <p:cNvSpPr txBox="1"/>
          <p:nvPr>
            <p:ph type="title"/>
          </p:nvPr>
        </p:nvSpPr>
        <p:spPr>
          <a:xfrm>
            <a:off x="311700" y="1106125"/>
            <a:ext cx="8520600" cy="1963500"/>
          </a:xfrm>
          <a:prstGeom prst="rect">
            <a:avLst/>
          </a:prstGeom>
        </p:spPr>
        <p:txBody>
          <a:bodyPr anchorCtr="0" anchor="b" bIns="91425" lIns="91425" rIns="91425" tIns="91425"/>
          <a:lstStyle>
            <a:lvl1pPr lvl="0" rtl="0" algn="ctr">
              <a:spcBef>
                <a:spcPts val="0"/>
              </a:spcBef>
              <a:buClr>
                <a:srgbClr val="01426A"/>
              </a:buClr>
              <a:buSzPct val="100000"/>
              <a:buFont typeface="Open Sans"/>
              <a:defRPr sz="12000">
                <a:solidFill>
                  <a:srgbClr val="01426A"/>
                </a:solidFill>
                <a:latin typeface="Open Sans"/>
                <a:ea typeface="Open Sans"/>
                <a:cs typeface="Open Sans"/>
                <a:sym typeface="Open Sans"/>
              </a:defRPr>
            </a:lvl1pPr>
            <a:lvl2pPr lvl="1" rtl="0" algn="ctr">
              <a:spcBef>
                <a:spcPts val="0"/>
              </a:spcBef>
              <a:buClr>
                <a:srgbClr val="01426A"/>
              </a:buClr>
              <a:buSzPct val="100000"/>
              <a:buFont typeface="Open Sans"/>
              <a:defRPr sz="12000">
                <a:solidFill>
                  <a:srgbClr val="01426A"/>
                </a:solidFill>
                <a:latin typeface="Open Sans"/>
                <a:ea typeface="Open Sans"/>
                <a:cs typeface="Open Sans"/>
                <a:sym typeface="Open Sans"/>
              </a:defRPr>
            </a:lvl2pPr>
            <a:lvl3pPr lvl="2" rtl="0" algn="ctr">
              <a:spcBef>
                <a:spcPts val="0"/>
              </a:spcBef>
              <a:buClr>
                <a:srgbClr val="01426A"/>
              </a:buClr>
              <a:buSzPct val="100000"/>
              <a:buFont typeface="Open Sans"/>
              <a:defRPr sz="12000">
                <a:solidFill>
                  <a:srgbClr val="01426A"/>
                </a:solidFill>
                <a:latin typeface="Open Sans"/>
                <a:ea typeface="Open Sans"/>
                <a:cs typeface="Open Sans"/>
                <a:sym typeface="Open Sans"/>
              </a:defRPr>
            </a:lvl3pPr>
            <a:lvl4pPr lvl="3" rtl="0" algn="ctr">
              <a:spcBef>
                <a:spcPts val="0"/>
              </a:spcBef>
              <a:buClr>
                <a:srgbClr val="01426A"/>
              </a:buClr>
              <a:buSzPct val="100000"/>
              <a:buFont typeface="Open Sans"/>
              <a:defRPr sz="12000">
                <a:solidFill>
                  <a:srgbClr val="01426A"/>
                </a:solidFill>
                <a:latin typeface="Open Sans"/>
                <a:ea typeface="Open Sans"/>
                <a:cs typeface="Open Sans"/>
                <a:sym typeface="Open Sans"/>
              </a:defRPr>
            </a:lvl4pPr>
            <a:lvl5pPr lvl="4" rtl="0" algn="ctr">
              <a:spcBef>
                <a:spcPts val="0"/>
              </a:spcBef>
              <a:buClr>
                <a:srgbClr val="01426A"/>
              </a:buClr>
              <a:buSzPct val="100000"/>
              <a:buFont typeface="Open Sans"/>
              <a:defRPr sz="12000">
                <a:solidFill>
                  <a:srgbClr val="01426A"/>
                </a:solidFill>
                <a:latin typeface="Open Sans"/>
                <a:ea typeface="Open Sans"/>
                <a:cs typeface="Open Sans"/>
                <a:sym typeface="Open Sans"/>
              </a:defRPr>
            </a:lvl5pPr>
            <a:lvl6pPr lvl="5" rtl="0" algn="ctr">
              <a:spcBef>
                <a:spcPts val="0"/>
              </a:spcBef>
              <a:buClr>
                <a:srgbClr val="01426A"/>
              </a:buClr>
              <a:buSzPct val="100000"/>
              <a:buFont typeface="Open Sans"/>
              <a:defRPr sz="12000">
                <a:solidFill>
                  <a:srgbClr val="01426A"/>
                </a:solidFill>
                <a:latin typeface="Open Sans"/>
                <a:ea typeface="Open Sans"/>
                <a:cs typeface="Open Sans"/>
                <a:sym typeface="Open Sans"/>
              </a:defRPr>
            </a:lvl6pPr>
            <a:lvl7pPr lvl="6" rtl="0" algn="ctr">
              <a:spcBef>
                <a:spcPts val="0"/>
              </a:spcBef>
              <a:buClr>
                <a:srgbClr val="01426A"/>
              </a:buClr>
              <a:buSzPct val="100000"/>
              <a:buFont typeface="Open Sans"/>
              <a:defRPr sz="12000">
                <a:solidFill>
                  <a:srgbClr val="01426A"/>
                </a:solidFill>
                <a:latin typeface="Open Sans"/>
                <a:ea typeface="Open Sans"/>
                <a:cs typeface="Open Sans"/>
                <a:sym typeface="Open Sans"/>
              </a:defRPr>
            </a:lvl7pPr>
            <a:lvl8pPr lvl="7" rtl="0" algn="ctr">
              <a:spcBef>
                <a:spcPts val="0"/>
              </a:spcBef>
              <a:buClr>
                <a:srgbClr val="01426A"/>
              </a:buClr>
              <a:buSzPct val="100000"/>
              <a:buFont typeface="Open Sans"/>
              <a:defRPr sz="12000">
                <a:solidFill>
                  <a:srgbClr val="01426A"/>
                </a:solidFill>
                <a:latin typeface="Open Sans"/>
                <a:ea typeface="Open Sans"/>
                <a:cs typeface="Open Sans"/>
                <a:sym typeface="Open Sans"/>
              </a:defRPr>
            </a:lvl8pPr>
            <a:lvl9pPr lvl="8" rtl="0" algn="ctr">
              <a:spcBef>
                <a:spcPts val="0"/>
              </a:spcBef>
              <a:buClr>
                <a:srgbClr val="01426A"/>
              </a:buClr>
              <a:buSzPct val="100000"/>
              <a:buFont typeface="Open Sans"/>
              <a:defRPr sz="12000">
                <a:solidFill>
                  <a:srgbClr val="01426A"/>
                </a:solidFill>
                <a:latin typeface="Open Sans"/>
                <a:ea typeface="Open Sans"/>
                <a:cs typeface="Open Sans"/>
                <a:sym typeface="Open Sans"/>
              </a:defRPr>
            </a:lvl9pPr>
          </a:lstStyle>
          <a:p/>
        </p:txBody>
      </p:sp>
      <p:sp>
        <p:nvSpPr>
          <p:cNvPr id="108" name="Shape 108"/>
          <p:cNvSpPr txBox="1"/>
          <p:nvPr>
            <p:ph idx="1" type="body"/>
          </p:nvPr>
        </p:nvSpPr>
        <p:spPr>
          <a:xfrm>
            <a:off x="311700" y="3152225"/>
            <a:ext cx="8520600" cy="1300800"/>
          </a:xfrm>
          <a:prstGeom prst="rect">
            <a:avLst/>
          </a:prstGeom>
        </p:spPr>
        <p:txBody>
          <a:bodyPr anchorCtr="0" anchor="t" bIns="91425" lIns="91425" rIns="91425" tIns="91425"/>
          <a:lstStyle>
            <a:lvl1pPr lvl="0" rtl="0" algn="ctr">
              <a:spcBef>
                <a:spcPts val="0"/>
              </a:spcBef>
              <a:buClr>
                <a:srgbClr val="01426A"/>
              </a:buClr>
              <a:buFont typeface="Open Sans"/>
              <a:defRPr>
                <a:solidFill>
                  <a:srgbClr val="01426A"/>
                </a:solidFill>
                <a:latin typeface="Open Sans"/>
                <a:ea typeface="Open Sans"/>
                <a:cs typeface="Open Sans"/>
                <a:sym typeface="Open Sans"/>
              </a:defRPr>
            </a:lvl1pPr>
            <a:lvl2pPr lvl="1" rtl="0" algn="ctr">
              <a:spcBef>
                <a:spcPts val="0"/>
              </a:spcBef>
              <a:buClr>
                <a:srgbClr val="01426A"/>
              </a:buClr>
              <a:buFont typeface="Open Sans"/>
              <a:defRPr>
                <a:solidFill>
                  <a:srgbClr val="01426A"/>
                </a:solidFill>
                <a:latin typeface="Open Sans"/>
                <a:ea typeface="Open Sans"/>
                <a:cs typeface="Open Sans"/>
                <a:sym typeface="Open Sans"/>
              </a:defRPr>
            </a:lvl2pPr>
            <a:lvl3pPr lvl="2" rtl="0" algn="ctr">
              <a:spcBef>
                <a:spcPts val="0"/>
              </a:spcBef>
              <a:buClr>
                <a:srgbClr val="01426A"/>
              </a:buClr>
              <a:buFont typeface="Open Sans"/>
              <a:defRPr>
                <a:solidFill>
                  <a:srgbClr val="01426A"/>
                </a:solidFill>
                <a:latin typeface="Open Sans"/>
                <a:ea typeface="Open Sans"/>
                <a:cs typeface="Open Sans"/>
                <a:sym typeface="Open Sans"/>
              </a:defRPr>
            </a:lvl3pPr>
            <a:lvl4pPr lvl="3" rtl="0" algn="ctr">
              <a:spcBef>
                <a:spcPts val="0"/>
              </a:spcBef>
              <a:buClr>
                <a:srgbClr val="01426A"/>
              </a:buClr>
              <a:buFont typeface="Open Sans"/>
              <a:defRPr>
                <a:solidFill>
                  <a:srgbClr val="01426A"/>
                </a:solidFill>
                <a:latin typeface="Open Sans"/>
                <a:ea typeface="Open Sans"/>
                <a:cs typeface="Open Sans"/>
                <a:sym typeface="Open Sans"/>
              </a:defRPr>
            </a:lvl4pPr>
            <a:lvl5pPr lvl="4" rtl="0" algn="ctr">
              <a:spcBef>
                <a:spcPts val="0"/>
              </a:spcBef>
              <a:buClr>
                <a:srgbClr val="01426A"/>
              </a:buClr>
              <a:buFont typeface="Open Sans"/>
              <a:defRPr>
                <a:solidFill>
                  <a:srgbClr val="01426A"/>
                </a:solidFill>
                <a:latin typeface="Open Sans"/>
                <a:ea typeface="Open Sans"/>
                <a:cs typeface="Open Sans"/>
                <a:sym typeface="Open Sans"/>
              </a:defRPr>
            </a:lvl5pPr>
            <a:lvl6pPr lvl="5" rtl="0" algn="ctr">
              <a:spcBef>
                <a:spcPts val="0"/>
              </a:spcBef>
              <a:buClr>
                <a:srgbClr val="01426A"/>
              </a:buClr>
              <a:buFont typeface="Open Sans"/>
              <a:defRPr>
                <a:solidFill>
                  <a:srgbClr val="01426A"/>
                </a:solidFill>
                <a:latin typeface="Open Sans"/>
                <a:ea typeface="Open Sans"/>
                <a:cs typeface="Open Sans"/>
                <a:sym typeface="Open Sans"/>
              </a:defRPr>
            </a:lvl6pPr>
            <a:lvl7pPr lvl="6" rtl="0" algn="ctr">
              <a:spcBef>
                <a:spcPts val="0"/>
              </a:spcBef>
              <a:buClr>
                <a:srgbClr val="01426A"/>
              </a:buClr>
              <a:buFont typeface="Open Sans"/>
              <a:defRPr>
                <a:solidFill>
                  <a:srgbClr val="01426A"/>
                </a:solidFill>
                <a:latin typeface="Open Sans"/>
                <a:ea typeface="Open Sans"/>
                <a:cs typeface="Open Sans"/>
                <a:sym typeface="Open Sans"/>
              </a:defRPr>
            </a:lvl7pPr>
            <a:lvl8pPr lvl="7" rtl="0" algn="ctr">
              <a:spcBef>
                <a:spcPts val="0"/>
              </a:spcBef>
              <a:buClr>
                <a:srgbClr val="01426A"/>
              </a:buClr>
              <a:buFont typeface="Open Sans"/>
              <a:defRPr>
                <a:solidFill>
                  <a:srgbClr val="01426A"/>
                </a:solidFill>
                <a:latin typeface="Open Sans"/>
                <a:ea typeface="Open Sans"/>
                <a:cs typeface="Open Sans"/>
                <a:sym typeface="Open Sans"/>
              </a:defRPr>
            </a:lvl8pPr>
            <a:lvl9pPr lvl="8" rtl="0" algn="ctr">
              <a:spcBef>
                <a:spcPts val="0"/>
              </a:spcBef>
              <a:buClr>
                <a:srgbClr val="01426A"/>
              </a:buClr>
              <a:buFont typeface="Open Sans"/>
              <a:defRPr>
                <a:solidFill>
                  <a:srgbClr val="01426A"/>
                </a:solidFill>
                <a:latin typeface="Open Sans"/>
                <a:ea typeface="Open Sans"/>
                <a:cs typeface="Open Sans"/>
                <a:sym typeface="Open Sans"/>
              </a:defRPr>
            </a:lvl9pPr>
          </a:lstStyle>
          <a:p/>
        </p:txBody>
      </p:sp>
      <p:sp>
        <p:nvSpPr>
          <p:cNvPr id="109" name="Shape 10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110" name="Shape 110"/>
          <p:cNvPicPr preferRelativeResize="0"/>
          <p:nvPr/>
        </p:nvPicPr>
        <p:blipFill>
          <a:blip r:embed="rId2">
            <a:alphaModFix/>
          </a:blip>
          <a:stretch>
            <a:fillRect/>
          </a:stretch>
        </p:blipFill>
        <p:spPr>
          <a:xfrm>
            <a:off x="7781925" y="4456624"/>
            <a:ext cx="1238178" cy="572699"/>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11" name="Shape 111"/>
        <p:cNvGrpSpPr/>
        <p:nvPr/>
      </p:nvGrpSpPr>
      <p:grpSpPr>
        <a:xfrm>
          <a:off x="0" y="0"/>
          <a:ext cx="0" cy="0"/>
          <a:chOff x="0" y="0"/>
          <a:chExt cx="0" cy="0"/>
        </a:xfrm>
      </p:grpSpPr>
      <p:sp>
        <p:nvSpPr>
          <p:cNvPr id="112" name="Shape 1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113" name="Shape 113"/>
          <p:cNvPicPr preferRelativeResize="0"/>
          <p:nvPr/>
        </p:nvPicPr>
        <p:blipFill>
          <a:blip r:embed="rId2">
            <a:alphaModFix/>
          </a:blip>
          <a:stretch>
            <a:fillRect/>
          </a:stretch>
        </p:blipFill>
        <p:spPr>
          <a:xfrm>
            <a:off x="7781925" y="4456624"/>
            <a:ext cx="1238178" cy="57269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1.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311700" y="445025"/>
            <a:ext cx="8520600" cy="572700"/>
          </a:xfrm>
          <a:prstGeom prst="rect">
            <a:avLst/>
          </a:prstGeom>
          <a:noFill/>
          <a:ln>
            <a:noFill/>
          </a:ln>
        </p:spPr>
        <p:txBody>
          <a:bodyPr anchorCtr="0" anchor="t" bIns="91425" lIns="91425" rIns="91425" tIns="91425"/>
          <a:lstStyle>
            <a:lvl1pPr lvl="0" rtl="0">
              <a:spcBef>
                <a:spcPts val="0"/>
              </a:spcBef>
              <a:buClr>
                <a:srgbClr val="01426A"/>
              </a:buClr>
              <a:buSzPct val="100000"/>
              <a:buFont typeface="Open Sans"/>
              <a:buNone/>
              <a:defRPr sz="2800">
                <a:solidFill>
                  <a:srgbClr val="01426A"/>
                </a:solidFill>
                <a:latin typeface="Open Sans"/>
                <a:ea typeface="Open Sans"/>
                <a:cs typeface="Open Sans"/>
                <a:sym typeface="Open Sans"/>
              </a:defRPr>
            </a:lvl1pPr>
            <a:lvl2pPr lvl="1" rtl="0">
              <a:spcBef>
                <a:spcPts val="0"/>
              </a:spcBef>
              <a:buClr>
                <a:srgbClr val="01426A"/>
              </a:buClr>
              <a:buSzPct val="100000"/>
              <a:buFont typeface="Open Sans"/>
              <a:buNone/>
              <a:defRPr sz="2800">
                <a:solidFill>
                  <a:srgbClr val="01426A"/>
                </a:solidFill>
                <a:latin typeface="Open Sans"/>
                <a:ea typeface="Open Sans"/>
                <a:cs typeface="Open Sans"/>
                <a:sym typeface="Open Sans"/>
              </a:defRPr>
            </a:lvl2pPr>
            <a:lvl3pPr lvl="2" rtl="0">
              <a:spcBef>
                <a:spcPts val="0"/>
              </a:spcBef>
              <a:buClr>
                <a:srgbClr val="01426A"/>
              </a:buClr>
              <a:buSzPct val="100000"/>
              <a:buFont typeface="Open Sans"/>
              <a:buNone/>
              <a:defRPr sz="2800">
                <a:solidFill>
                  <a:srgbClr val="01426A"/>
                </a:solidFill>
                <a:latin typeface="Open Sans"/>
                <a:ea typeface="Open Sans"/>
                <a:cs typeface="Open Sans"/>
                <a:sym typeface="Open Sans"/>
              </a:defRPr>
            </a:lvl3pPr>
            <a:lvl4pPr lvl="3" rtl="0">
              <a:spcBef>
                <a:spcPts val="0"/>
              </a:spcBef>
              <a:buClr>
                <a:srgbClr val="01426A"/>
              </a:buClr>
              <a:buSzPct val="100000"/>
              <a:buFont typeface="Open Sans"/>
              <a:buNone/>
              <a:defRPr sz="2800">
                <a:solidFill>
                  <a:srgbClr val="01426A"/>
                </a:solidFill>
                <a:latin typeface="Open Sans"/>
                <a:ea typeface="Open Sans"/>
                <a:cs typeface="Open Sans"/>
                <a:sym typeface="Open Sans"/>
              </a:defRPr>
            </a:lvl4pPr>
            <a:lvl5pPr lvl="4" rtl="0">
              <a:spcBef>
                <a:spcPts val="0"/>
              </a:spcBef>
              <a:buClr>
                <a:srgbClr val="01426A"/>
              </a:buClr>
              <a:buSzPct val="100000"/>
              <a:buFont typeface="Open Sans"/>
              <a:buNone/>
              <a:defRPr sz="2800">
                <a:solidFill>
                  <a:srgbClr val="01426A"/>
                </a:solidFill>
                <a:latin typeface="Open Sans"/>
                <a:ea typeface="Open Sans"/>
                <a:cs typeface="Open Sans"/>
                <a:sym typeface="Open Sans"/>
              </a:defRPr>
            </a:lvl5pPr>
            <a:lvl6pPr lvl="5" rtl="0">
              <a:spcBef>
                <a:spcPts val="0"/>
              </a:spcBef>
              <a:buClr>
                <a:srgbClr val="01426A"/>
              </a:buClr>
              <a:buSzPct val="100000"/>
              <a:buFont typeface="Open Sans"/>
              <a:buNone/>
              <a:defRPr sz="2800">
                <a:solidFill>
                  <a:srgbClr val="01426A"/>
                </a:solidFill>
                <a:latin typeface="Open Sans"/>
                <a:ea typeface="Open Sans"/>
                <a:cs typeface="Open Sans"/>
                <a:sym typeface="Open Sans"/>
              </a:defRPr>
            </a:lvl6pPr>
            <a:lvl7pPr lvl="6" rtl="0">
              <a:spcBef>
                <a:spcPts val="0"/>
              </a:spcBef>
              <a:buClr>
                <a:srgbClr val="01426A"/>
              </a:buClr>
              <a:buSzPct val="100000"/>
              <a:buFont typeface="Open Sans"/>
              <a:buNone/>
              <a:defRPr sz="2800">
                <a:solidFill>
                  <a:srgbClr val="01426A"/>
                </a:solidFill>
                <a:latin typeface="Open Sans"/>
                <a:ea typeface="Open Sans"/>
                <a:cs typeface="Open Sans"/>
                <a:sym typeface="Open Sans"/>
              </a:defRPr>
            </a:lvl7pPr>
            <a:lvl8pPr lvl="7" rtl="0">
              <a:spcBef>
                <a:spcPts val="0"/>
              </a:spcBef>
              <a:buClr>
                <a:srgbClr val="01426A"/>
              </a:buClr>
              <a:buSzPct val="100000"/>
              <a:buFont typeface="Open Sans"/>
              <a:buNone/>
              <a:defRPr sz="2800">
                <a:solidFill>
                  <a:srgbClr val="01426A"/>
                </a:solidFill>
                <a:latin typeface="Open Sans"/>
                <a:ea typeface="Open Sans"/>
                <a:cs typeface="Open Sans"/>
                <a:sym typeface="Open Sans"/>
              </a:defRPr>
            </a:lvl8pPr>
            <a:lvl9pPr lvl="8" rtl="0">
              <a:spcBef>
                <a:spcPts val="0"/>
              </a:spcBef>
              <a:buClr>
                <a:srgbClr val="01426A"/>
              </a:buClr>
              <a:buSzPct val="100000"/>
              <a:buFont typeface="Open Sans"/>
              <a:buNone/>
              <a:defRPr sz="2800">
                <a:solidFill>
                  <a:srgbClr val="01426A"/>
                </a:solidFill>
                <a:latin typeface="Open Sans"/>
                <a:ea typeface="Open Sans"/>
                <a:cs typeface="Open Sans"/>
                <a:sym typeface="Open Sans"/>
              </a:defRPr>
            </a:lvl9pPr>
          </a:lstStyle>
          <a:p/>
        </p:txBody>
      </p:sp>
      <p:sp>
        <p:nvSpPr>
          <p:cNvPr id="52" name="Shape 52"/>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rtl="0">
              <a:lnSpc>
                <a:spcPct val="115000"/>
              </a:lnSpc>
              <a:spcBef>
                <a:spcPts val="0"/>
              </a:spcBef>
              <a:spcAft>
                <a:spcPts val="1600"/>
              </a:spcAft>
              <a:buClr>
                <a:srgbClr val="01426A"/>
              </a:buClr>
              <a:buSzPct val="100000"/>
              <a:buFont typeface="Open Sans"/>
              <a:defRPr sz="1800">
                <a:solidFill>
                  <a:srgbClr val="01426A"/>
                </a:solidFill>
                <a:latin typeface="Open Sans"/>
                <a:ea typeface="Open Sans"/>
                <a:cs typeface="Open Sans"/>
                <a:sym typeface="Open Sans"/>
              </a:defRPr>
            </a:lvl1pPr>
            <a:lvl2pPr lvl="1" rtl="0">
              <a:lnSpc>
                <a:spcPct val="115000"/>
              </a:lnSpc>
              <a:spcBef>
                <a:spcPts val="0"/>
              </a:spcBef>
              <a:spcAft>
                <a:spcPts val="1600"/>
              </a:spcAft>
              <a:buClr>
                <a:srgbClr val="01426A"/>
              </a:buClr>
              <a:buFont typeface="Open Sans"/>
              <a:defRPr>
                <a:solidFill>
                  <a:srgbClr val="01426A"/>
                </a:solidFill>
                <a:latin typeface="Open Sans"/>
                <a:ea typeface="Open Sans"/>
                <a:cs typeface="Open Sans"/>
                <a:sym typeface="Open Sans"/>
              </a:defRPr>
            </a:lvl2pPr>
            <a:lvl3pPr lvl="2" rtl="0">
              <a:lnSpc>
                <a:spcPct val="115000"/>
              </a:lnSpc>
              <a:spcBef>
                <a:spcPts val="0"/>
              </a:spcBef>
              <a:spcAft>
                <a:spcPts val="1600"/>
              </a:spcAft>
              <a:buClr>
                <a:srgbClr val="01426A"/>
              </a:buClr>
              <a:buFont typeface="Open Sans"/>
              <a:defRPr>
                <a:solidFill>
                  <a:srgbClr val="01426A"/>
                </a:solidFill>
                <a:latin typeface="Open Sans"/>
                <a:ea typeface="Open Sans"/>
                <a:cs typeface="Open Sans"/>
                <a:sym typeface="Open Sans"/>
              </a:defRPr>
            </a:lvl3pPr>
            <a:lvl4pPr lvl="3" rtl="0">
              <a:lnSpc>
                <a:spcPct val="115000"/>
              </a:lnSpc>
              <a:spcBef>
                <a:spcPts val="0"/>
              </a:spcBef>
              <a:spcAft>
                <a:spcPts val="1600"/>
              </a:spcAft>
              <a:buClr>
                <a:srgbClr val="01426A"/>
              </a:buClr>
              <a:buFont typeface="Open Sans"/>
              <a:defRPr>
                <a:solidFill>
                  <a:srgbClr val="01426A"/>
                </a:solidFill>
                <a:latin typeface="Open Sans"/>
                <a:ea typeface="Open Sans"/>
                <a:cs typeface="Open Sans"/>
                <a:sym typeface="Open Sans"/>
              </a:defRPr>
            </a:lvl4pPr>
            <a:lvl5pPr lvl="4" rtl="0">
              <a:lnSpc>
                <a:spcPct val="115000"/>
              </a:lnSpc>
              <a:spcBef>
                <a:spcPts val="0"/>
              </a:spcBef>
              <a:spcAft>
                <a:spcPts val="1600"/>
              </a:spcAft>
              <a:buClr>
                <a:srgbClr val="01426A"/>
              </a:buClr>
              <a:buFont typeface="Open Sans"/>
              <a:defRPr>
                <a:solidFill>
                  <a:srgbClr val="01426A"/>
                </a:solidFill>
                <a:latin typeface="Open Sans"/>
                <a:ea typeface="Open Sans"/>
                <a:cs typeface="Open Sans"/>
                <a:sym typeface="Open Sans"/>
              </a:defRPr>
            </a:lvl5pPr>
            <a:lvl6pPr lvl="5" rtl="0">
              <a:lnSpc>
                <a:spcPct val="115000"/>
              </a:lnSpc>
              <a:spcBef>
                <a:spcPts val="0"/>
              </a:spcBef>
              <a:spcAft>
                <a:spcPts val="1600"/>
              </a:spcAft>
              <a:buClr>
                <a:srgbClr val="01426A"/>
              </a:buClr>
              <a:buFont typeface="Open Sans"/>
              <a:defRPr>
                <a:solidFill>
                  <a:srgbClr val="01426A"/>
                </a:solidFill>
                <a:latin typeface="Open Sans"/>
                <a:ea typeface="Open Sans"/>
                <a:cs typeface="Open Sans"/>
                <a:sym typeface="Open Sans"/>
              </a:defRPr>
            </a:lvl6pPr>
            <a:lvl7pPr lvl="6" rtl="0">
              <a:lnSpc>
                <a:spcPct val="115000"/>
              </a:lnSpc>
              <a:spcBef>
                <a:spcPts val="0"/>
              </a:spcBef>
              <a:spcAft>
                <a:spcPts val="1600"/>
              </a:spcAft>
              <a:buClr>
                <a:srgbClr val="01426A"/>
              </a:buClr>
              <a:buFont typeface="Open Sans"/>
              <a:defRPr>
                <a:solidFill>
                  <a:srgbClr val="01426A"/>
                </a:solidFill>
                <a:latin typeface="Open Sans"/>
                <a:ea typeface="Open Sans"/>
                <a:cs typeface="Open Sans"/>
                <a:sym typeface="Open Sans"/>
              </a:defRPr>
            </a:lvl7pPr>
            <a:lvl8pPr lvl="7" rtl="0">
              <a:lnSpc>
                <a:spcPct val="115000"/>
              </a:lnSpc>
              <a:spcBef>
                <a:spcPts val="0"/>
              </a:spcBef>
              <a:spcAft>
                <a:spcPts val="1600"/>
              </a:spcAft>
              <a:buClr>
                <a:srgbClr val="01426A"/>
              </a:buClr>
              <a:buFont typeface="Open Sans"/>
              <a:defRPr>
                <a:solidFill>
                  <a:srgbClr val="01426A"/>
                </a:solidFill>
                <a:latin typeface="Open Sans"/>
                <a:ea typeface="Open Sans"/>
                <a:cs typeface="Open Sans"/>
                <a:sym typeface="Open Sans"/>
              </a:defRPr>
            </a:lvl8pPr>
            <a:lvl9pPr lvl="8" rtl="0">
              <a:lnSpc>
                <a:spcPct val="115000"/>
              </a:lnSpc>
              <a:spcBef>
                <a:spcPts val="0"/>
              </a:spcBef>
              <a:spcAft>
                <a:spcPts val="1600"/>
              </a:spcAft>
              <a:buClr>
                <a:srgbClr val="01426A"/>
              </a:buClr>
              <a:buFont typeface="Open Sans"/>
              <a:defRPr>
                <a:solidFill>
                  <a:srgbClr val="01426A"/>
                </a:solidFill>
                <a:latin typeface="Open Sans"/>
                <a:ea typeface="Open Sans"/>
                <a:cs typeface="Open Sans"/>
                <a:sym typeface="Open Sans"/>
              </a:defRPr>
            </a:lvl9pPr>
          </a:lstStyle>
          <a:p/>
        </p:txBody>
      </p:sp>
      <p:sp>
        <p:nvSpPr>
          <p:cNvPr id="53" name="Shape 53"/>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hyperlink" Target="https://docs.google.com/document/d/1mTQ5rho9CdEFNop7Tigxs3jW3icZsm1FCp8dTaUMOzg/edit"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6.jpg"/><Relationship Id="rId5" Type="http://schemas.openxmlformats.org/officeDocument/2006/relationships/image" Target="../media/image10.jpg"/><Relationship Id="rId6"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hyperlink" Target="http://gwcedteam.pythonanywhere.com/building-background-knowledge/" TargetMode="External"/><Relationship Id="rId5" Type="http://schemas.openxmlformats.org/officeDocument/2006/relationships/hyperlink" Target="https://learn.sparkfun.com/tutorials/what-is-an-arduino"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4.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png"/><Relationship Id="rId4" Type="http://schemas.openxmlformats.org/officeDocument/2006/relationships/image" Target="../media/image14.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png"/><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png"/><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png"/><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png"/><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png"/><Relationship Id="rId4" Type="http://schemas.openxmlformats.org/officeDocument/2006/relationships/image" Target="../media/image21.png"/><Relationship Id="rId5" Type="http://schemas.openxmlformats.org/officeDocument/2006/relationships/image" Target="../media/image22.jpg"/><Relationship Id="rId6" Type="http://schemas.openxmlformats.org/officeDocument/2006/relationships/image" Target="../media/image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png"/><Relationship Id="rId4" Type="http://schemas.openxmlformats.org/officeDocument/2006/relationships/image" Target="../media/image1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png"/><Relationship Id="rId4" Type="http://schemas.openxmlformats.org/officeDocument/2006/relationships/hyperlink" Target="http://gwcedteam.pythonanywhere.com/jigsaw" TargetMode="External"/><Relationship Id="rId5" Type="http://schemas.openxmlformats.org/officeDocument/2006/relationships/hyperlink" Target="http://www.seattlerobotics.org/guide/servos.html" TargetMode="External"/><Relationship Id="rId6" Type="http://schemas.openxmlformats.org/officeDocument/2006/relationships/hyperlink" Target="http://learn.parallax.com/tutorials/robot/shield-bot/robotics-board-education-shield-arduino/chapter-2-shield-lights-servo-12"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 name="Shape 117"/>
        <p:cNvGrpSpPr/>
        <p:nvPr/>
      </p:nvGrpSpPr>
      <p:grpSpPr>
        <a:xfrm>
          <a:off x="0" y="0"/>
          <a:ext cx="0" cy="0"/>
          <a:chOff x="0" y="0"/>
          <a:chExt cx="0" cy="0"/>
        </a:xfrm>
      </p:grpSpPr>
      <p:sp>
        <p:nvSpPr>
          <p:cNvPr id="118" name="Shape 118"/>
          <p:cNvSpPr txBox="1"/>
          <p:nvPr/>
        </p:nvSpPr>
        <p:spPr>
          <a:xfrm>
            <a:off x="8472457" y="4663216"/>
            <a:ext cx="548700"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000">
                <a:solidFill>
                  <a:srgbClr val="595959"/>
                </a:solidFill>
              </a:rPr>
              <a:t>‹#›</a:t>
            </a:fld>
          </a:p>
        </p:txBody>
      </p:sp>
      <p:pic>
        <p:nvPicPr>
          <p:cNvPr id="119" name="Shape 119"/>
          <p:cNvPicPr preferRelativeResize="0"/>
          <p:nvPr/>
        </p:nvPicPr>
        <p:blipFill rotWithShape="1">
          <a:blip r:embed="rId3">
            <a:alphaModFix/>
          </a:blip>
          <a:srcRect b="0" l="0" r="0" t="38556"/>
          <a:stretch/>
        </p:blipFill>
        <p:spPr>
          <a:xfrm>
            <a:off x="0" y="-12"/>
            <a:ext cx="9144000" cy="7270980"/>
          </a:xfrm>
          <a:prstGeom prst="rect">
            <a:avLst/>
          </a:prstGeom>
          <a:noFill/>
          <a:ln>
            <a:noFill/>
          </a:ln>
        </p:spPr>
      </p:pic>
      <p:sp>
        <p:nvSpPr>
          <p:cNvPr id="120" name="Shape 120"/>
          <p:cNvSpPr/>
          <p:nvPr/>
        </p:nvSpPr>
        <p:spPr>
          <a:xfrm rot="194551">
            <a:off x="-98085" y="238682"/>
            <a:ext cx="9340152" cy="991588"/>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121" name="Shape 121"/>
          <p:cNvSpPr/>
          <p:nvPr/>
        </p:nvSpPr>
        <p:spPr>
          <a:xfrm rot="335">
            <a:off x="-42150" y="163725"/>
            <a:ext cx="9228300" cy="11034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122" name="Shape 122"/>
          <p:cNvSpPr txBox="1"/>
          <p:nvPr/>
        </p:nvSpPr>
        <p:spPr>
          <a:xfrm>
            <a:off x="95250" y="371475"/>
            <a:ext cx="8896500" cy="762000"/>
          </a:xfrm>
          <a:prstGeom prst="rect">
            <a:avLst/>
          </a:prstGeom>
          <a:noFill/>
          <a:ln>
            <a:noFill/>
          </a:ln>
        </p:spPr>
        <p:txBody>
          <a:bodyPr anchorCtr="0" anchor="ctr" bIns="91425" lIns="91425" rIns="91425" tIns="91425">
            <a:noAutofit/>
          </a:bodyPr>
          <a:lstStyle/>
          <a:p>
            <a:pPr lvl="0">
              <a:spcBef>
                <a:spcPts val="0"/>
              </a:spcBef>
              <a:buNone/>
            </a:pPr>
            <a:r>
              <a:rPr b="1" lang="en" sz="2200">
                <a:solidFill>
                  <a:srgbClr val="01426A"/>
                </a:solidFill>
                <a:latin typeface="Open Sans"/>
                <a:ea typeface="Open Sans"/>
                <a:cs typeface="Open Sans"/>
                <a:sym typeface="Open Sans"/>
              </a:rPr>
              <a:t>Girls Who Code Teacher Training</a:t>
            </a:r>
          </a:p>
          <a:p>
            <a:pPr indent="-368300" lvl="0" marL="457200" rtl="0">
              <a:spcBef>
                <a:spcPts val="0"/>
              </a:spcBef>
              <a:buClr>
                <a:srgbClr val="01426A"/>
              </a:buClr>
              <a:buSzPct val="100000"/>
              <a:buFont typeface="Open Sans"/>
              <a:buChar char="■"/>
            </a:pPr>
            <a:r>
              <a:rPr b="1" i="1" lang="en" sz="2200">
                <a:solidFill>
                  <a:srgbClr val="01426A"/>
                </a:solidFill>
                <a:latin typeface="Open Sans"/>
                <a:ea typeface="Open Sans"/>
                <a:cs typeface="Open Sans"/>
                <a:sym typeface="Open Sans"/>
              </a:rPr>
              <a:t>Robotics</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1" name="Shape 211"/>
        <p:cNvGrpSpPr/>
        <p:nvPr/>
      </p:nvGrpSpPr>
      <p:grpSpPr>
        <a:xfrm>
          <a:off x="0" y="0"/>
          <a:ext cx="0" cy="0"/>
          <a:chOff x="0" y="0"/>
          <a:chExt cx="0" cy="0"/>
        </a:xfrm>
      </p:grpSpPr>
      <p:sp>
        <p:nvSpPr>
          <p:cNvPr id="212" name="Shape 212"/>
          <p:cNvSpPr/>
          <p:nvPr/>
        </p:nvSpPr>
        <p:spPr>
          <a:xfrm rot="205">
            <a:off x="-772425" y="-62824"/>
            <a:ext cx="10060200" cy="958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213" name="Shape 213"/>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214" name="Shape 214"/>
          <p:cNvSpPr txBox="1"/>
          <p:nvPr/>
        </p:nvSpPr>
        <p:spPr>
          <a:xfrm>
            <a:off x="3441800" y="1955875"/>
            <a:ext cx="1884300" cy="755400"/>
          </a:xfrm>
          <a:prstGeom prst="rect">
            <a:avLst/>
          </a:prstGeom>
          <a:noFill/>
          <a:ln>
            <a:noFill/>
          </a:ln>
        </p:spPr>
        <p:txBody>
          <a:bodyPr anchorCtr="0" anchor="t" bIns="91425" lIns="91425" rIns="91425" tIns="91425">
            <a:noAutofit/>
          </a:bodyPr>
          <a:lstStyle/>
          <a:p>
            <a:pPr lvl="0" rtl="0">
              <a:spcBef>
                <a:spcPts val="0"/>
              </a:spcBef>
              <a:buNone/>
            </a:pPr>
            <a:r>
              <a:rPr b="1" lang="en" sz="3600">
                <a:solidFill>
                  <a:srgbClr val="01426A"/>
                </a:solidFill>
                <a:latin typeface="Open Sans"/>
                <a:ea typeface="Open Sans"/>
                <a:cs typeface="Open Sans"/>
                <a:sym typeface="Open Sans"/>
              </a:rPr>
              <a:t>Day 1</a:t>
            </a:r>
          </a:p>
        </p:txBody>
      </p:sp>
      <p:pic>
        <p:nvPicPr>
          <p:cNvPr id="215" name="Shape 215"/>
          <p:cNvPicPr preferRelativeResize="0"/>
          <p:nvPr/>
        </p:nvPicPr>
        <p:blipFill>
          <a:blip r:embed="rId3">
            <a:alphaModFix/>
          </a:blip>
          <a:stretch>
            <a:fillRect/>
          </a:stretch>
        </p:blipFill>
        <p:spPr>
          <a:xfrm>
            <a:off x="7781925" y="4456624"/>
            <a:ext cx="1238178" cy="5726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9" name="Shape 219"/>
        <p:cNvGrpSpPr/>
        <p:nvPr/>
      </p:nvGrpSpPr>
      <p:grpSpPr>
        <a:xfrm>
          <a:off x="0" y="0"/>
          <a:ext cx="0" cy="0"/>
          <a:chOff x="0" y="0"/>
          <a:chExt cx="0" cy="0"/>
        </a:xfrm>
      </p:grpSpPr>
      <p:sp>
        <p:nvSpPr>
          <p:cNvPr id="220" name="Shape 220"/>
          <p:cNvSpPr/>
          <p:nvPr/>
        </p:nvSpPr>
        <p:spPr>
          <a:xfrm rot="205">
            <a:off x="-772425" y="-62824"/>
            <a:ext cx="10060200" cy="958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221" name="Shape 221"/>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222" name="Shape 222"/>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Circuit Component Scavenger Hunt</a:t>
            </a:r>
          </a:p>
        </p:txBody>
      </p:sp>
      <p:pic>
        <p:nvPicPr>
          <p:cNvPr id="223" name="Shape 223"/>
          <p:cNvPicPr preferRelativeResize="0"/>
          <p:nvPr/>
        </p:nvPicPr>
        <p:blipFill>
          <a:blip r:embed="rId3">
            <a:alphaModFix/>
          </a:blip>
          <a:stretch>
            <a:fillRect/>
          </a:stretch>
        </p:blipFill>
        <p:spPr>
          <a:xfrm>
            <a:off x="7781925" y="4456624"/>
            <a:ext cx="1238178" cy="572699"/>
          </a:xfrm>
          <a:prstGeom prst="rect">
            <a:avLst/>
          </a:prstGeom>
          <a:noFill/>
          <a:ln>
            <a:noFill/>
          </a:ln>
        </p:spPr>
      </p:pic>
      <p:sp>
        <p:nvSpPr>
          <p:cNvPr id="224" name="Shape 224"/>
          <p:cNvSpPr txBox="1"/>
          <p:nvPr/>
        </p:nvSpPr>
        <p:spPr>
          <a:xfrm>
            <a:off x="778725" y="749900"/>
            <a:ext cx="8114400" cy="4279500"/>
          </a:xfrm>
          <a:prstGeom prst="rect">
            <a:avLst/>
          </a:prstGeom>
          <a:noFill/>
          <a:ln>
            <a:noFill/>
          </a:ln>
        </p:spPr>
        <p:txBody>
          <a:bodyPr anchorCtr="0" anchor="ctr" bIns="91425" lIns="91425" rIns="91425" tIns="91425">
            <a:noAutofit/>
          </a:bodyPr>
          <a:lstStyle/>
          <a:p>
            <a:pPr indent="-381000" lvl="0" marL="457200" rtl="0">
              <a:spcBef>
                <a:spcPts val="0"/>
              </a:spcBef>
              <a:buClr>
                <a:srgbClr val="01426A"/>
              </a:buClr>
              <a:buSzPct val="100000"/>
              <a:buFont typeface="Open Sans"/>
              <a:buAutoNum type="arabicPeriod"/>
            </a:pPr>
            <a:r>
              <a:rPr lang="en" sz="2400">
                <a:solidFill>
                  <a:srgbClr val="01426A"/>
                </a:solidFill>
                <a:latin typeface="Open Sans"/>
                <a:ea typeface="Open Sans"/>
                <a:cs typeface="Open Sans"/>
                <a:sym typeface="Open Sans"/>
              </a:rPr>
              <a:t>Get up (bring your computers with you; we’re moving)</a:t>
            </a:r>
          </a:p>
          <a:p>
            <a:pPr indent="-381000" lvl="0" marL="457200" rtl="0">
              <a:spcBef>
                <a:spcPts val="0"/>
              </a:spcBef>
              <a:buClr>
                <a:srgbClr val="01426A"/>
              </a:buClr>
              <a:buSzPct val="100000"/>
              <a:buFont typeface="Open Sans"/>
              <a:buAutoNum type="arabicPeriod"/>
            </a:pPr>
            <a:r>
              <a:rPr lang="en" sz="2400">
                <a:solidFill>
                  <a:srgbClr val="01426A"/>
                </a:solidFill>
                <a:latin typeface="Open Sans"/>
                <a:ea typeface="Open Sans"/>
                <a:cs typeface="Open Sans"/>
                <a:sym typeface="Open Sans"/>
              </a:rPr>
              <a:t>Organize yourselves into 3 groups:</a:t>
            </a:r>
          </a:p>
          <a:p>
            <a:pPr indent="-381000" lvl="1" marL="914400" rtl="0">
              <a:spcBef>
                <a:spcPts val="0"/>
              </a:spcBef>
              <a:buClr>
                <a:srgbClr val="01426A"/>
              </a:buClr>
              <a:buSzPct val="100000"/>
              <a:buFont typeface="Open Sans"/>
              <a:buAutoNum type="alphaLcPeriod"/>
            </a:pPr>
            <a:r>
              <a:rPr lang="en" sz="2400">
                <a:solidFill>
                  <a:srgbClr val="01426A"/>
                </a:solidFill>
                <a:latin typeface="Open Sans"/>
                <a:ea typeface="Open Sans"/>
                <a:cs typeface="Open Sans"/>
                <a:sym typeface="Open Sans"/>
              </a:rPr>
              <a:t>I feel very comfortable around robotics and circuitry (left)</a:t>
            </a:r>
          </a:p>
          <a:p>
            <a:pPr indent="-381000" lvl="1" marL="914400" rtl="0">
              <a:spcBef>
                <a:spcPts val="0"/>
              </a:spcBef>
              <a:buClr>
                <a:srgbClr val="01426A"/>
              </a:buClr>
              <a:buSzPct val="100000"/>
              <a:buFont typeface="Open Sans"/>
              <a:buAutoNum type="alphaLcPeriod"/>
            </a:pPr>
            <a:r>
              <a:rPr lang="en" sz="2400">
                <a:solidFill>
                  <a:srgbClr val="01426A"/>
                </a:solidFill>
                <a:latin typeface="Open Sans"/>
                <a:ea typeface="Open Sans"/>
                <a:cs typeface="Open Sans"/>
                <a:sym typeface="Open Sans"/>
              </a:rPr>
              <a:t>I think I will recognize some words (middle)</a:t>
            </a:r>
          </a:p>
          <a:p>
            <a:pPr indent="-381000" lvl="1" marL="914400" rtl="0">
              <a:spcBef>
                <a:spcPts val="0"/>
              </a:spcBef>
              <a:buClr>
                <a:srgbClr val="01426A"/>
              </a:buClr>
              <a:buSzPct val="100000"/>
              <a:buFont typeface="Open Sans"/>
              <a:buAutoNum type="alphaLcPeriod"/>
            </a:pPr>
            <a:r>
              <a:rPr lang="en" sz="2400">
                <a:solidFill>
                  <a:srgbClr val="01426A"/>
                </a:solidFill>
                <a:latin typeface="Open Sans"/>
                <a:ea typeface="Open Sans"/>
                <a:cs typeface="Open Sans"/>
                <a:sym typeface="Open Sans"/>
              </a:rPr>
              <a:t>I know nothing about robotics / circuitry (right)</a:t>
            </a:r>
          </a:p>
          <a:p>
            <a:pPr indent="-381000" lvl="0" marL="457200" rtl="0">
              <a:spcBef>
                <a:spcPts val="0"/>
              </a:spcBef>
              <a:buClr>
                <a:srgbClr val="01426A"/>
              </a:buClr>
              <a:buSzPct val="100000"/>
              <a:buFont typeface="Open Sans"/>
              <a:buAutoNum type="arabicPeriod"/>
            </a:pPr>
            <a:r>
              <a:rPr lang="en" sz="2400">
                <a:solidFill>
                  <a:srgbClr val="01426A"/>
                </a:solidFill>
                <a:latin typeface="Open Sans"/>
                <a:ea typeface="Open Sans"/>
                <a:cs typeface="Open Sans"/>
                <a:sym typeface="Open Sans"/>
              </a:rPr>
              <a:t>In each group, count from 1 to 12. Sit at that table</a:t>
            </a:r>
          </a:p>
        </p:txBody>
      </p:sp>
      <p:sp>
        <p:nvSpPr>
          <p:cNvPr id="225" name="Shape 225"/>
          <p:cNvSpPr/>
          <p:nvPr/>
        </p:nvSpPr>
        <p:spPr>
          <a:xfrm>
            <a:off x="6980700" y="235000"/>
            <a:ext cx="2039400" cy="879900"/>
          </a:xfrm>
          <a:prstGeom prst="foldedCorner">
            <a:avLst>
              <a:gd fmla="val 16667" name="adj"/>
            </a:avLst>
          </a:prstGeom>
          <a:solidFill>
            <a:schemeClr val="lt2"/>
          </a:solidFill>
          <a:ln cap="flat" cmpd="sng" w="19050">
            <a:solidFill>
              <a:srgbClr val="01426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26" name="Shape 226"/>
          <p:cNvSpPr txBox="1"/>
          <p:nvPr/>
        </p:nvSpPr>
        <p:spPr>
          <a:xfrm>
            <a:off x="6980700" y="329050"/>
            <a:ext cx="2178900" cy="691800"/>
          </a:xfrm>
          <a:prstGeom prst="rect">
            <a:avLst/>
          </a:prstGeom>
          <a:noFill/>
          <a:ln>
            <a:noFill/>
          </a:ln>
        </p:spPr>
        <p:txBody>
          <a:bodyPr anchorCtr="0" anchor="ctr" bIns="91425" lIns="91425" rIns="91425" tIns="91425">
            <a:noAutofit/>
          </a:bodyPr>
          <a:lstStyle/>
          <a:p>
            <a:pPr lvl="0" rtl="0">
              <a:spcBef>
                <a:spcPts val="0"/>
              </a:spcBef>
              <a:buNone/>
            </a:pPr>
            <a:r>
              <a:rPr b="1" lang="en" sz="1800">
                <a:solidFill>
                  <a:srgbClr val="01426A"/>
                </a:solidFill>
                <a:latin typeface="Open Sans"/>
                <a:ea typeface="Open Sans"/>
                <a:cs typeface="Open Sans"/>
                <a:sym typeface="Open Sans"/>
              </a:rPr>
              <a:t>Differentiation</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0" name="Shape 230"/>
        <p:cNvGrpSpPr/>
        <p:nvPr/>
      </p:nvGrpSpPr>
      <p:grpSpPr>
        <a:xfrm>
          <a:off x="0" y="0"/>
          <a:ext cx="0" cy="0"/>
          <a:chOff x="0" y="0"/>
          <a:chExt cx="0" cy="0"/>
        </a:xfrm>
      </p:grpSpPr>
      <p:sp>
        <p:nvSpPr>
          <p:cNvPr id="231" name="Shape 231"/>
          <p:cNvSpPr/>
          <p:nvPr/>
        </p:nvSpPr>
        <p:spPr>
          <a:xfrm rot="205">
            <a:off x="-772425" y="-62824"/>
            <a:ext cx="10060200" cy="958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232" name="Shape 232"/>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233" name="Shape 233"/>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Circuit Component Scavenger Hunt</a:t>
            </a:r>
          </a:p>
        </p:txBody>
      </p:sp>
      <p:pic>
        <p:nvPicPr>
          <p:cNvPr id="234" name="Shape 234"/>
          <p:cNvPicPr preferRelativeResize="0"/>
          <p:nvPr/>
        </p:nvPicPr>
        <p:blipFill>
          <a:blip r:embed="rId3">
            <a:alphaModFix/>
          </a:blip>
          <a:stretch>
            <a:fillRect/>
          </a:stretch>
        </p:blipFill>
        <p:spPr>
          <a:xfrm>
            <a:off x="7781925" y="4456624"/>
            <a:ext cx="1238178" cy="572699"/>
          </a:xfrm>
          <a:prstGeom prst="rect">
            <a:avLst/>
          </a:prstGeom>
          <a:noFill/>
          <a:ln>
            <a:noFill/>
          </a:ln>
        </p:spPr>
      </p:pic>
      <p:sp>
        <p:nvSpPr>
          <p:cNvPr id="235" name="Shape 235"/>
          <p:cNvSpPr txBox="1"/>
          <p:nvPr/>
        </p:nvSpPr>
        <p:spPr>
          <a:xfrm>
            <a:off x="778725" y="749900"/>
            <a:ext cx="8114400" cy="4279500"/>
          </a:xfrm>
          <a:prstGeom prst="rect">
            <a:avLst/>
          </a:prstGeom>
          <a:noFill/>
          <a:ln>
            <a:noFill/>
          </a:ln>
        </p:spPr>
        <p:txBody>
          <a:bodyPr anchorCtr="0" anchor="ctr" bIns="91425" lIns="91425" rIns="91425" tIns="91425">
            <a:noAutofit/>
          </a:bodyPr>
          <a:lstStyle/>
          <a:p>
            <a:pPr lvl="0" rtl="0">
              <a:spcBef>
                <a:spcPts val="0"/>
              </a:spcBef>
              <a:buNone/>
            </a:pPr>
            <a:r>
              <a:rPr i="1" lang="en" sz="2400">
                <a:solidFill>
                  <a:srgbClr val="01426A"/>
                </a:solidFill>
                <a:latin typeface="Open Sans"/>
                <a:ea typeface="Open Sans"/>
                <a:cs typeface="Open Sans"/>
                <a:sym typeface="Open Sans"/>
              </a:rPr>
              <a:t>In groups with the rest of your group - 10 min:</a:t>
            </a:r>
          </a:p>
          <a:p>
            <a:pPr lvl="0" rtl="0">
              <a:spcBef>
                <a:spcPts val="0"/>
              </a:spcBef>
              <a:buNone/>
            </a:pPr>
            <a:r>
              <a:t/>
            </a:r>
            <a:endParaRPr b="1" i="1">
              <a:solidFill>
                <a:srgbClr val="01426A"/>
              </a:solidFill>
              <a:latin typeface="Open Sans"/>
              <a:ea typeface="Open Sans"/>
              <a:cs typeface="Open Sans"/>
              <a:sym typeface="Open Sans"/>
            </a:endParaRP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You have a bunch of parts on your table</a:t>
            </a: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You also have a </a:t>
            </a:r>
            <a:r>
              <a:rPr lang="en" sz="2400" u="sng">
                <a:solidFill>
                  <a:schemeClr val="hlink"/>
                </a:solidFill>
                <a:latin typeface="Open Sans"/>
                <a:ea typeface="Open Sans"/>
                <a:cs typeface="Open Sans"/>
                <a:sym typeface="Open Sans"/>
                <a:hlinkClick r:id="rId4"/>
              </a:rPr>
              <a:t>worksheet </a:t>
            </a:r>
            <a:r>
              <a:rPr lang="en" sz="2400">
                <a:solidFill>
                  <a:srgbClr val="01426A"/>
                </a:solidFill>
                <a:latin typeface="Open Sans"/>
                <a:ea typeface="Open Sans"/>
                <a:cs typeface="Open Sans"/>
                <a:sym typeface="Open Sans"/>
              </a:rPr>
              <a:t>with the names of those things, and a column for what they do and how they do it. Make a copy.</a:t>
            </a: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In groups, use the internet to fill out the table</a:t>
            </a: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As a whole group, we’ll talk about other group’s answers.</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9" name="Shape 239"/>
        <p:cNvGrpSpPr/>
        <p:nvPr/>
      </p:nvGrpSpPr>
      <p:grpSpPr>
        <a:xfrm>
          <a:off x="0" y="0"/>
          <a:ext cx="0" cy="0"/>
          <a:chOff x="0" y="0"/>
          <a:chExt cx="0" cy="0"/>
        </a:xfrm>
      </p:grpSpPr>
      <p:sp>
        <p:nvSpPr>
          <p:cNvPr id="240" name="Shape 240"/>
          <p:cNvSpPr/>
          <p:nvPr/>
        </p:nvSpPr>
        <p:spPr>
          <a:xfrm rot="205">
            <a:off x="-772425" y="-62824"/>
            <a:ext cx="10060200" cy="958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241" name="Shape 241"/>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242" name="Shape 242"/>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Circuit Component Scavenger Hunt</a:t>
            </a:r>
          </a:p>
        </p:txBody>
      </p:sp>
      <p:pic>
        <p:nvPicPr>
          <p:cNvPr id="243" name="Shape 243"/>
          <p:cNvPicPr preferRelativeResize="0"/>
          <p:nvPr/>
        </p:nvPicPr>
        <p:blipFill>
          <a:blip r:embed="rId3">
            <a:alphaModFix/>
          </a:blip>
          <a:stretch>
            <a:fillRect/>
          </a:stretch>
        </p:blipFill>
        <p:spPr>
          <a:xfrm>
            <a:off x="7781925" y="4456624"/>
            <a:ext cx="1238178" cy="572699"/>
          </a:xfrm>
          <a:prstGeom prst="rect">
            <a:avLst/>
          </a:prstGeom>
          <a:noFill/>
          <a:ln>
            <a:noFill/>
          </a:ln>
        </p:spPr>
      </p:pic>
      <p:sp>
        <p:nvSpPr>
          <p:cNvPr id="244" name="Shape 244"/>
          <p:cNvSpPr txBox="1"/>
          <p:nvPr/>
        </p:nvSpPr>
        <p:spPr>
          <a:xfrm>
            <a:off x="778725" y="749900"/>
            <a:ext cx="8114400" cy="4279500"/>
          </a:xfrm>
          <a:prstGeom prst="rect">
            <a:avLst/>
          </a:prstGeom>
          <a:noFill/>
          <a:ln>
            <a:noFill/>
          </a:ln>
        </p:spPr>
        <p:txBody>
          <a:bodyPr anchorCtr="0" anchor="ctr" bIns="91425" lIns="91425" rIns="91425" tIns="91425">
            <a:noAutofit/>
          </a:bodyPr>
          <a:lstStyle/>
          <a:p>
            <a:pPr lvl="0" rtl="0">
              <a:spcBef>
                <a:spcPts val="0"/>
              </a:spcBef>
              <a:buNone/>
            </a:pPr>
            <a:r>
              <a:rPr i="1" lang="en" sz="2400">
                <a:solidFill>
                  <a:srgbClr val="01426A"/>
                </a:solidFill>
                <a:latin typeface="Open Sans"/>
                <a:ea typeface="Open Sans"/>
                <a:cs typeface="Open Sans"/>
                <a:sym typeface="Open Sans"/>
              </a:rPr>
              <a:t>Draw and explain</a:t>
            </a:r>
          </a:p>
          <a:p>
            <a:pPr lvl="0" rtl="0">
              <a:spcBef>
                <a:spcPts val="0"/>
              </a:spcBef>
              <a:buNone/>
            </a:pPr>
            <a:r>
              <a:t/>
            </a:r>
            <a:endParaRPr b="1" i="1">
              <a:solidFill>
                <a:srgbClr val="01426A"/>
              </a:solidFill>
              <a:latin typeface="Open Sans"/>
              <a:ea typeface="Open Sans"/>
              <a:cs typeface="Open Sans"/>
              <a:sym typeface="Open Sans"/>
            </a:endParaRP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Arduino</a:t>
            </a: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Board of Education Shield</a:t>
            </a: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Breadboard</a:t>
            </a: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Resistor</a:t>
            </a: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Jumper wire</a:t>
            </a: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LED</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8" name="Shape 248"/>
        <p:cNvGrpSpPr/>
        <p:nvPr/>
      </p:nvGrpSpPr>
      <p:grpSpPr>
        <a:xfrm>
          <a:off x="0" y="0"/>
          <a:ext cx="0" cy="0"/>
          <a:chOff x="0" y="0"/>
          <a:chExt cx="0" cy="0"/>
        </a:xfrm>
      </p:grpSpPr>
      <p:sp>
        <p:nvSpPr>
          <p:cNvPr id="249" name="Shape 249"/>
          <p:cNvSpPr/>
          <p:nvPr/>
        </p:nvSpPr>
        <p:spPr>
          <a:xfrm rot="205">
            <a:off x="-772425" y="-62824"/>
            <a:ext cx="10060200" cy="958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250" name="Shape 250"/>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251" name="Shape 251"/>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What is a breadboard?</a:t>
            </a:r>
          </a:p>
        </p:txBody>
      </p:sp>
      <p:pic>
        <p:nvPicPr>
          <p:cNvPr id="252" name="Shape 252"/>
          <p:cNvPicPr preferRelativeResize="0"/>
          <p:nvPr/>
        </p:nvPicPr>
        <p:blipFill>
          <a:blip r:embed="rId3">
            <a:alphaModFix/>
          </a:blip>
          <a:stretch>
            <a:fillRect/>
          </a:stretch>
        </p:blipFill>
        <p:spPr>
          <a:xfrm>
            <a:off x="7781925" y="4456624"/>
            <a:ext cx="1238178" cy="572699"/>
          </a:xfrm>
          <a:prstGeom prst="rect">
            <a:avLst/>
          </a:prstGeom>
          <a:noFill/>
          <a:ln>
            <a:noFill/>
          </a:ln>
        </p:spPr>
      </p:pic>
      <p:sp>
        <p:nvSpPr>
          <p:cNvPr id="253" name="Shape 253"/>
          <p:cNvSpPr txBox="1"/>
          <p:nvPr/>
        </p:nvSpPr>
        <p:spPr>
          <a:xfrm>
            <a:off x="778725" y="749900"/>
            <a:ext cx="8114400" cy="4279500"/>
          </a:xfrm>
          <a:prstGeom prst="rect">
            <a:avLst/>
          </a:prstGeom>
          <a:noFill/>
          <a:ln>
            <a:noFill/>
          </a:ln>
        </p:spPr>
        <p:txBody>
          <a:bodyPr anchorCtr="0" anchor="ctr" bIns="91425" lIns="91425" rIns="91425" tIns="91425">
            <a:noAutofit/>
          </a:bodyPr>
          <a:lstStyle/>
          <a:p>
            <a:pPr lvl="0" rtl="0">
              <a:spcBef>
                <a:spcPts val="0"/>
              </a:spcBef>
              <a:buNone/>
            </a:pPr>
            <a:r>
              <a:t/>
            </a:r>
            <a:endParaRPr sz="2400">
              <a:solidFill>
                <a:srgbClr val="01426A"/>
              </a:solidFill>
              <a:latin typeface="Open Sans"/>
              <a:ea typeface="Open Sans"/>
              <a:cs typeface="Open Sans"/>
              <a:sym typeface="Open Sans"/>
            </a:endParaRPr>
          </a:p>
        </p:txBody>
      </p:sp>
      <p:pic>
        <p:nvPicPr>
          <p:cNvPr descr="Dark-Sensor-Connections-on-Breadboard.jpg" id="254" name="Shape 254"/>
          <p:cNvPicPr preferRelativeResize="0"/>
          <p:nvPr/>
        </p:nvPicPr>
        <p:blipFill>
          <a:blip r:embed="rId4">
            <a:alphaModFix/>
          </a:blip>
          <a:stretch>
            <a:fillRect/>
          </a:stretch>
        </p:blipFill>
        <p:spPr>
          <a:xfrm>
            <a:off x="393069" y="1538462"/>
            <a:ext cx="2365325" cy="2066575"/>
          </a:xfrm>
          <a:prstGeom prst="rect">
            <a:avLst/>
          </a:prstGeom>
          <a:noFill/>
          <a:ln cap="flat" cmpd="sng" w="28575">
            <a:solidFill>
              <a:srgbClr val="6ECEB2"/>
            </a:solidFill>
            <a:prstDash val="solid"/>
            <a:round/>
            <a:headEnd len="med" w="med" type="none"/>
            <a:tailEnd len="med" w="med" type="none"/>
          </a:ln>
        </p:spPr>
      </p:pic>
      <p:pic>
        <p:nvPicPr>
          <p:cNvPr descr="5175c500ce395f5a49000004.jpg" id="255" name="Shape 255"/>
          <p:cNvPicPr preferRelativeResize="0"/>
          <p:nvPr/>
        </p:nvPicPr>
        <p:blipFill rotWithShape="1">
          <a:blip r:embed="rId5">
            <a:alphaModFix/>
          </a:blip>
          <a:srcRect b="4122" l="5402" r="7467" t="0"/>
          <a:stretch/>
        </p:blipFill>
        <p:spPr>
          <a:xfrm>
            <a:off x="3041712" y="1696937"/>
            <a:ext cx="2835200" cy="1749625"/>
          </a:xfrm>
          <a:prstGeom prst="rect">
            <a:avLst/>
          </a:prstGeom>
          <a:noFill/>
          <a:ln cap="flat" cmpd="sng" w="28575">
            <a:solidFill>
              <a:srgbClr val="6ECEB2"/>
            </a:solidFill>
            <a:prstDash val="solid"/>
            <a:round/>
            <a:headEnd len="med" w="med" type="none"/>
            <a:tailEnd len="med" w="med" type="none"/>
          </a:ln>
        </p:spPr>
      </p:pic>
      <p:pic>
        <p:nvPicPr>
          <p:cNvPr descr="Screen Shot 2016-03-22 at 2.56.03 PM.png" id="256" name="Shape 256"/>
          <p:cNvPicPr preferRelativeResize="0"/>
          <p:nvPr/>
        </p:nvPicPr>
        <p:blipFill rotWithShape="1">
          <a:blip r:embed="rId6">
            <a:alphaModFix/>
          </a:blip>
          <a:srcRect b="0" l="918" r="15588" t="0"/>
          <a:stretch/>
        </p:blipFill>
        <p:spPr>
          <a:xfrm rot="5400000">
            <a:off x="5595124" y="1526912"/>
            <a:ext cx="3219925" cy="2089675"/>
          </a:xfrm>
          <a:prstGeom prst="rect">
            <a:avLst/>
          </a:prstGeom>
          <a:noFill/>
          <a:ln cap="flat" cmpd="sng" w="28575">
            <a:solidFill>
              <a:srgbClr val="6ECEB2"/>
            </a:solidFill>
            <a:prstDash val="solid"/>
            <a:round/>
            <a:headEnd len="med" w="med" type="none"/>
            <a:tailEnd len="med" w="med"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0" name="Shape 260"/>
        <p:cNvGrpSpPr/>
        <p:nvPr/>
      </p:nvGrpSpPr>
      <p:grpSpPr>
        <a:xfrm>
          <a:off x="0" y="0"/>
          <a:ext cx="0" cy="0"/>
          <a:chOff x="0" y="0"/>
          <a:chExt cx="0" cy="0"/>
        </a:xfrm>
      </p:grpSpPr>
      <p:sp>
        <p:nvSpPr>
          <p:cNvPr id="261" name="Shape 261"/>
          <p:cNvSpPr/>
          <p:nvPr/>
        </p:nvSpPr>
        <p:spPr>
          <a:xfrm rot="205">
            <a:off x="-772425" y="-62824"/>
            <a:ext cx="10060200" cy="958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262" name="Shape 262"/>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263" name="Shape 263"/>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Create a Circuit!</a:t>
            </a:r>
          </a:p>
        </p:txBody>
      </p:sp>
      <p:pic>
        <p:nvPicPr>
          <p:cNvPr id="264" name="Shape 264"/>
          <p:cNvPicPr preferRelativeResize="0"/>
          <p:nvPr/>
        </p:nvPicPr>
        <p:blipFill>
          <a:blip r:embed="rId3">
            <a:alphaModFix/>
          </a:blip>
          <a:stretch>
            <a:fillRect/>
          </a:stretch>
        </p:blipFill>
        <p:spPr>
          <a:xfrm>
            <a:off x="7781925" y="4456624"/>
            <a:ext cx="1238178" cy="572699"/>
          </a:xfrm>
          <a:prstGeom prst="rect">
            <a:avLst/>
          </a:prstGeom>
          <a:noFill/>
          <a:ln>
            <a:noFill/>
          </a:ln>
        </p:spPr>
      </p:pic>
      <p:sp>
        <p:nvSpPr>
          <p:cNvPr id="265" name="Shape 265"/>
          <p:cNvSpPr txBox="1"/>
          <p:nvPr/>
        </p:nvSpPr>
        <p:spPr>
          <a:xfrm>
            <a:off x="702600" y="895674"/>
            <a:ext cx="8114400" cy="1557599"/>
          </a:xfrm>
          <a:prstGeom prst="rect">
            <a:avLst/>
          </a:prstGeom>
          <a:noFill/>
          <a:ln>
            <a:noFill/>
          </a:ln>
        </p:spPr>
        <p:txBody>
          <a:bodyPr anchorCtr="0" anchor="ctr" bIns="91425" lIns="91425" rIns="91425" tIns="91425">
            <a:noAutofit/>
          </a:bodyPr>
          <a:lstStyle/>
          <a:p>
            <a:pPr lvl="0" rtl="0">
              <a:spcBef>
                <a:spcPts val="0"/>
              </a:spcBef>
              <a:buNone/>
            </a:pPr>
            <a:r>
              <a:rPr i="1" lang="en" sz="2400">
                <a:solidFill>
                  <a:srgbClr val="01426A"/>
                </a:solidFill>
                <a:latin typeface="Open Sans"/>
                <a:ea typeface="Open Sans"/>
                <a:cs typeface="Open Sans"/>
                <a:sym typeface="Open Sans"/>
              </a:rPr>
              <a:t>In groups with the rest of your table - 10 min:</a:t>
            </a:r>
          </a:p>
          <a:p>
            <a:pPr lvl="0" rtl="0">
              <a:spcBef>
                <a:spcPts val="0"/>
              </a:spcBef>
              <a:buNone/>
            </a:pPr>
            <a:r>
              <a:t/>
            </a:r>
            <a:endParaRPr b="1" i="1">
              <a:solidFill>
                <a:srgbClr val="01426A"/>
              </a:solidFill>
              <a:latin typeface="Open Sans"/>
              <a:ea typeface="Open Sans"/>
              <a:cs typeface="Open Sans"/>
              <a:sym typeface="Open Sans"/>
            </a:endParaRP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Use the breadboard, jumper wires, resistor and LEDs to create a circuit that will turn on an LED </a:t>
            </a:r>
          </a:p>
        </p:txBody>
      </p:sp>
      <p:pic>
        <p:nvPicPr>
          <p:cNvPr descr="Screen Shot 2016-03-22 at 4.18.24 PM.png" id="266" name="Shape 266"/>
          <p:cNvPicPr preferRelativeResize="0"/>
          <p:nvPr/>
        </p:nvPicPr>
        <p:blipFill rotWithShape="1">
          <a:blip r:embed="rId4">
            <a:alphaModFix/>
          </a:blip>
          <a:srcRect b="1095" l="0" r="0" t="1085"/>
          <a:stretch/>
        </p:blipFill>
        <p:spPr>
          <a:xfrm rot="10800000">
            <a:off x="1659487" y="2343275"/>
            <a:ext cx="2133599" cy="2686050"/>
          </a:xfrm>
          <a:prstGeom prst="rect">
            <a:avLst/>
          </a:prstGeom>
          <a:noFill/>
          <a:ln cap="flat" cmpd="sng" w="28575">
            <a:solidFill>
              <a:srgbClr val="595959"/>
            </a:solidFill>
            <a:prstDash val="solid"/>
            <a:round/>
            <a:headEnd len="med" w="med" type="none"/>
            <a:tailEnd len="med" w="med" type="none"/>
          </a:ln>
        </p:spPr>
      </p:pic>
      <p:pic>
        <p:nvPicPr>
          <p:cNvPr descr="IMG_3332.JPG" id="267" name="Shape 267"/>
          <p:cNvPicPr preferRelativeResize="0"/>
          <p:nvPr/>
        </p:nvPicPr>
        <p:blipFill>
          <a:blip r:embed="rId5">
            <a:alphaModFix/>
          </a:blip>
          <a:stretch>
            <a:fillRect/>
          </a:stretch>
        </p:blipFill>
        <p:spPr>
          <a:xfrm>
            <a:off x="4716328" y="2541262"/>
            <a:ext cx="2973300" cy="1883374"/>
          </a:xfrm>
          <a:prstGeom prst="rect">
            <a:avLst/>
          </a:prstGeom>
          <a:noFill/>
          <a:ln cap="flat" cmpd="sng" w="28575">
            <a:solidFill>
              <a:srgbClr val="595959"/>
            </a:solidFill>
            <a:prstDash val="solid"/>
            <a:round/>
            <a:headEnd len="med" w="med" type="none"/>
            <a:tailEnd len="med" w="med"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1" name="Shape 271"/>
        <p:cNvGrpSpPr/>
        <p:nvPr/>
      </p:nvGrpSpPr>
      <p:grpSpPr>
        <a:xfrm>
          <a:off x="0" y="0"/>
          <a:ext cx="0" cy="0"/>
          <a:chOff x="0" y="0"/>
          <a:chExt cx="0" cy="0"/>
        </a:xfrm>
      </p:grpSpPr>
      <p:sp>
        <p:nvSpPr>
          <p:cNvPr id="272" name="Shape 272"/>
          <p:cNvSpPr/>
          <p:nvPr/>
        </p:nvSpPr>
        <p:spPr>
          <a:xfrm rot="205">
            <a:off x="-772425" y="-62824"/>
            <a:ext cx="10060200" cy="958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273" name="Shape 273"/>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274" name="Shape 274"/>
          <p:cNvSpPr txBox="1"/>
          <p:nvPr/>
        </p:nvSpPr>
        <p:spPr>
          <a:xfrm>
            <a:off x="3441800" y="1955875"/>
            <a:ext cx="1884300" cy="755400"/>
          </a:xfrm>
          <a:prstGeom prst="rect">
            <a:avLst/>
          </a:prstGeom>
          <a:noFill/>
          <a:ln>
            <a:noFill/>
          </a:ln>
        </p:spPr>
        <p:txBody>
          <a:bodyPr anchorCtr="0" anchor="t" bIns="91425" lIns="91425" rIns="91425" tIns="91425">
            <a:noAutofit/>
          </a:bodyPr>
          <a:lstStyle/>
          <a:p>
            <a:pPr lvl="0" rtl="0">
              <a:spcBef>
                <a:spcPts val="0"/>
              </a:spcBef>
              <a:buNone/>
            </a:pPr>
            <a:r>
              <a:rPr b="1" lang="en" sz="3600">
                <a:solidFill>
                  <a:srgbClr val="01426A"/>
                </a:solidFill>
                <a:latin typeface="Open Sans"/>
                <a:ea typeface="Open Sans"/>
                <a:cs typeface="Open Sans"/>
                <a:sym typeface="Open Sans"/>
              </a:rPr>
              <a:t>Day 2</a:t>
            </a:r>
          </a:p>
        </p:txBody>
      </p:sp>
      <p:pic>
        <p:nvPicPr>
          <p:cNvPr id="275" name="Shape 275"/>
          <p:cNvPicPr preferRelativeResize="0"/>
          <p:nvPr/>
        </p:nvPicPr>
        <p:blipFill>
          <a:blip r:embed="rId3">
            <a:alphaModFix/>
          </a:blip>
          <a:stretch>
            <a:fillRect/>
          </a:stretch>
        </p:blipFill>
        <p:spPr>
          <a:xfrm>
            <a:off x="7781925" y="4456624"/>
            <a:ext cx="1238178" cy="5726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9" name="Shape 279"/>
        <p:cNvGrpSpPr/>
        <p:nvPr/>
      </p:nvGrpSpPr>
      <p:grpSpPr>
        <a:xfrm>
          <a:off x="0" y="0"/>
          <a:ext cx="0" cy="0"/>
          <a:chOff x="0" y="0"/>
          <a:chExt cx="0" cy="0"/>
        </a:xfrm>
      </p:grpSpPr>
      <p:sp>
        <p:nvSpPr>
          <p:cNvPr id="280" name="Shape 280"/>
          <p:cNvSpPr/>
          <p:nvPr/>
        </p:nvSpPr>
        <p:spPr>
          <a:xfrm rot="205">
            <a:off x="-772425" y="-62824"/>
            <a:ext cx="10060200" cy="958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281" name="Shape 281"/>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282" name="Shape 282"/>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Mystery program!</a:t>
            </a:r>
          </a:p>
        </p:txBody>
      </p:sp>
      <p:pic>
        <p:nvPicPr>
          <p:cNvPr id="283" name="Shape 283"/>
          <p:cNvPicPr preferRelativeResize="0"/>
          <p:nvPr/>
        </p:nvPicPr>
        <p:blipFill>
          <a:blip r:embed="rId3">
            <a:alphaModFix/>
          </a:blip>
          <a:stretch>
            <a:fillRect/>
          </a:stretch>
        </p:blipFill>
        <p:spPr>
          <a:xfrm>
            <a:off x="7781925" y="4456624"/>
            <a:ext cx="1238178" cy="572699"/>
          </a:xfrm>
          <a:prstGeom prst="rect">
            <a:avLst/>
          </a:prstGeom>
          <a:noFill/>
          <a:ln>
            <a:noFill/>
          </a:ln>
        </p:spPr>
      </p:pic>
      <p:sp>
        <p:nvSpPr>
          <p:cNvPr id="284" name="Shape 284"/>
          <p:cNvSpPr txBox="1"/>
          <p:nvPr/>
        </p:nvSpPr>
        <p:spPr>
          <a:xfrm>
            <a:off x="702600" y="1097574"/>
            <a:ext cx="8114400" cy="3824700"/>
          </a:xfrm>
          <a:prstGeom prst="rect">
            <a:avLst/>
          </a:prstGeom>
          <a:noFill/>
          <a:ln>
            <a:noFill/>
          </a:ln>
        </p:spPr>
        <p:txBody>
          <a:bodyPr anchorCtr="0" anchor="ctr" bIns="91425" lIns="91425" rIns="91425" tIns="91425">
            <a:noAutofit/>
          </a:bodyPr>
          <a:lstStyle/>
          <a:p>
            <a:pPr lvl="0">
              <a:spcBef>
                <a:spcPts val="0"/>
              </a:spcBef>
              <a:buNone/>
            </a:pPr>
            <a:r>
              <a:rPr b="1" i="1" lang="en" sz="2400">
                <a:solidFill>
                  <a:srgbClr val="01426A"/>
                </a:solidFill>
                <a:latin typeface="Open Sans"/>
                <a:ea typeface="Open Sans"/>
                <a:cs typeface="Open Sans"/>
                <a:sym typeface="Open Sans"/>
              </a:rPr>
              <a:t>Building background knowledge </a:t>
            </a:r>
            <a:r>
              <a:rPr b="1" i="1" lang="en" sz="2400" u="sng">
                <a:solidFill>
                  <a:schemeClr val="hlink"/>
                </a:solidFill>
                <a:latin typeface="Open Sans"/>
                <a:ea typeface="Open Sans"/>
                <a:cs typeface="Open Sans"/>
                <a:sym typeface="Open Sans"/>
                <a:hlinkClick r:id="rId4"/>
              </a:rPr>
              <a:t>protocol</a:t>
            </a:r>
          </a:p>
          <a:p>
            <a:pPr lvl="0" rtl="0">
              <a:spcBef>
                <a:spcPts val="0"/>
              </a:spcBef>
              <a:buNone/>
            </a:pPr>
            <a:r>
              <a:rPr i="1" lang="en" sz="2400">
                <a:solidFill>
                  <a:srgbClr val="01426A"/>
                </a:solidFill>
                <a:latin typeface="Open Sans"/>
                <a:ea typeface="Open Sans"/>
                <a:cs typeface="Open Sans"/>
                <a:sym typeface="Open Sans"/>
              </a:rPr>
              <a:t>In groups with the rest of your table - 10 min:</a:t>
            </a:r>
          </a:p>
          <a:p>
            <a:pPr lvl="0" rtl="0">
              <a:spcBef>
                <a:spcPts val="0"/>
              </a:spcBef>
              <a:buNone/>
            </a:pPr>
            <a:r>
              <a:t/>
            </a:r>
            <a:endParaRPr b="1" i="1">
              <a:solidFill>
                <a:srgbClr val="01426A"/>
              </a:solidFill>
              <a:latin typeface="Open Sans"/>
              <a:ea typeface="Open Sans"/>
              <a:cs typeface="Open Sans"/>
              <a:sym typeface="Open Sans"/>
            </a:endParaRP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Check out the program at this link</a:t>
            </a: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As a group, work out the following questions:</a:t>
            </a:r>
          </a:p>
          <a:p>
            <a:pPr indent="-381000" lvl="1" marL="914400" rtl="0">
              <a:spcBef>
                <a:spcPts val="0"/>
              </a:spcBef>
              <a:buClr>
                <a:srgbClr val="01426A"/>
              </a:buClr>
              <a:buSzPct val="100000"/>
              <a:buFont typeface="Open Sans"/>
            </a:pPr>
            <a:r>
              <a:rPr lang="en" sz="2400">
                <a:solidFill>
                  <a:srgbClr val="01426A"/>
                </a:solidFill>
                <a:latin typeface="Open Sans"/>
                <a:ea typeface="Open Sans"/>
                <a:cs typeface="Open Sans"/>
                <a:sym typeface="Open Sans"/>
              </a:rPr>
              <a:t>How do you get the program to run?</a:t>
            </a:r>
          </a:p>
          <a:p>
            <a:pPr indent="-381000" lvl="1" marL="914400" rtl="0">
              <a:spcBef>
                <a:spcPts val="0"/>
              </a:spcBef>
              <a:buClr>
                <a:srgbClr val="01426A"/>
              </a:buClr>
              <a:buSzPct val="100000"/>
              <a:buFont typeface="Open Sans"/>
            </a:pPr>
            <a:r>
              <a:rPr lang="en" sz="2400">
                <a:solidFill>
                  <a:srgbClr val="01426A"/>
                </a:solidFill>
                <a:latin typeface="Open Sans"/>
                <a:ea typeface="Open Sans"/>
                <a:cs typeface="Open Sans"/>
                <a:sym typeface="Open Sans"/>
              </a:rPr>
              <a:t>What do you think this code does?</a:t>
            </a:r>
          </a:p>
          <a:p>
            <a:pPr indent="-381000" lvl="1" marL="914400" rtl="0">
              <a:spcBef>
                <a:spcPts val="0"/>
              </a:spcBef>
              <a:buClr>
                <a:srgbClr val="01426A"/>
              </a:buClr>
              <a:buSzPct val="100000"/>
              <a:buFont typeface="Open Sans"/>
            </a:pPr>
            <a:r>
              <a:rPr lang="en" sz="2400">
                <a:solidFill>
                  <a:srgbClr val="01426A"/>
                </a:solidFill>
                <a:latin typeface="Open Sans"/>
                <a:ea typeface="Open Sans"/>
                <a:cs typeface="Open Sans"/>
                <a:sym typeface="Open Sans"/>
              </a:rPr>
              <a:t>Did anybody get the program to do something? What did you get it to do? How did you do it?</a:t>
            </a:r>
          </a:p>
          <a:p>
            <a:pPr indent="-381000" lvl="1" marL="914400" rtl="0">
              <a:spcBef>
                <a:spcPts val="0"/>
              </a:spcBef>
              <a:buClr>
                <a:srgbClr val="01426A"/>
              </a:buClr>
              <a:buSzPct val="100000"/>
              <a:buFont typeface="Open Sans"/>
            </a:pPr>
            <a:r>
              <a:rPr lang="en" sz="2400">
                <a:solidFill>
                  <a:srgbClr val="01426A"/>
                </a:solidFill>
                <a:latin typeface="Open Sans"/>
                <a:ea typeface="Open Sans"/>
                <a:cs typeface="Open Sans"/>
                <a:sym typeface="Open Sans"/>
              </a:rPr>
              <a:t>What do “setup()” and “loop()” do?</a:t>
            </a: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If you’d like more information check out this </a:t>
            </a:r>
            <a:r>
              <a:rPr lang="en" sz="2400" u="sng">
                <a:solidFill>
                  <a:schemeClr val="hlink"/>
                </a:solidFill>
                <a:latin typeface="Open Sans"/>
                <a:ea typeface="Open Sans"/>
                <a:cs typeface="Open Sans"/>
                <a:sym typeface="Open Sans"/>
                <a:hlinkClick r:id="rId5"/>
              </a:rPr>
              <a:t>article</a:t>
            </a:r>
          </a:p>
          <a:p>
            <a:pPr lvl="0" rtl="0">
              <a:spcBef>
                <a:spcPts val="0"/>
              </a:spcBef>
              <a:buNone/>
            </a:pPr>
            <a:r>
              <a:t/>
            </a:r>
            <a:endParaRPr sz="2400">
              <a:solidFill>
                <a:srgbClr val="01426A"/>
              </a:solidFill>
              <a:latin typeface="Open Sans"/>
              <a:ea typeface="Open Sans"/>
              <a:cs typeface="Open Sans"/>
              <a:sym typeface="Open Sans"/>
            </a:endParaRPr>
          </a:p>
        </p:txBody>
      </p:sp>
      <p:grpSp>
        <p:nvGrpSpPr>
          <p:cNvPr id="285" name="Shape 285"/>
          <p:cNvGrpSpPr/>
          <p:nvPr/>
        </p:nvGrpSpPr>
        <p:grpSpPr>
          <a:xfrm>
            <a:off x="6980700" y="235000"/>
            <a:ext cx="2178900" cy="879900"/>
            <a:chOff x="6980700" y="235000"/>
            <a:chExt cx="2178900" cy="879900"/>
          </a:xfrm>
        </p:grpSpPr>
        <p:sp>
          <p:nvSpPr>
            <p:cNvPr id="286" name="Shape 286"/>
            <p:cNvSpPr/>
            <p:nvPr/>
          </p:nvSpPr>
          <p:spPr>
            <a:xfrm>
              <a:off x="6980700" y="235000"/>
              <a:ext cx="2039400" cy="879900"/>
            </a:xfrm>
            <a:prstGeom prst="foldedCorner">
              <a:avLst>
                <a:gd fmla="val 16667" name="adj"/>
              </a:avLst>
            </a:prstGeom>
            <a:solidFill>
              <a:schemeClr val="lt2"/>
            </a:solidFill>
            <a:ln cap="flat" cmpd="sng" w="19050">
              <a:solidFill>
                <a:srgbClr val="01426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87" name="Shape 287"/>
            <p:cNvSpPr txBox="1"/>
            <p:nvPr/>
          </p:nvSpPr>
          <p:spPr>
            <a:xfrm>
              <a:off x="6980700" y="329037"/>
              <a:ext cx="2178900" cy="691800"/>
            </a:xfrm>
            <a:prstGeom prst="rect">
              <a:avLst/>
            </a:prstGeom>
            <a:noFill/>
            <a:ln>
              <a:noFill/>
            </a:ln>
          </p:spPr>
          <p:txBody>
            <a:bodyPr anchorCtr="0" anchor="ctr" bIns="91425" lIns="91425" rIns="91425" tIns="91425">
              <a:noAutofit/>
            </a:bodyPr>
            <a:lstStyle/>
            <a:p>
              <a:pPr lvl="0" rtl="0">
                <a:spcBef>
                  <a:spcPts val="0"/>
                </a:spcBef>
                <a:buNone/>
              </a:pPr>
              <a:r>
                <a:rPr b="1" lang="en" sz="1800">
                  <a:solidFill>
                    <a:srgbClr val="01426A"/>
                  </a:solidFill>
                  <a:latin typeface="Open Sans"/>
                  <a:ea typeface="Open Sans"/>
                  <a:cs typeface="Open Sans"/>
                  <a:sym typeface="Open Sans"/>
                </a:rPr>
                <a:t>Differentiation</a:t>
              </a: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1" name="Shape 291"/>
        <p:cNvGrpSpPr/>
        <p:nvPr/>
      </p:nvGrpSpPr>
      <p:grpSpPr>
        <a:xfrm>
          <a:off x="0" y="0"/>
          <a:ext cx="0" cy="0"/>
          <a:chOff x="0" y="0"/>
          <a:chExt cx="0" cy="0"/>
        </a:xfrm>
      </p:grpSpPr>
      <p:sp>
        <p:nvSpPr>
          <p:cNvPr id="292" name="Shape 292"/>
          <p:cNvSpPr txBox="1"/>
          <p:nvPr>
            <p:ph idx="1" type="body"/>
          </p:nvPr>
        </p:nvSpPr>
        <p:spPr>
          <a:xfrm>
            <a:off x="165250" y="84225"/>
            <a:ext cx="8520600" cy="4896600"/>
          </a:xfrm>
          <a:prstGeom prst="rect">
            <a:avLst/>
          </a:prstGeom>
        </p:spPr>
        <p:txBody>
          <a:bodyPr anchorCtr="0" anchor="t" bIns="91425" lIns="91425" rIns="91425" tIns="91425">
            <a:noAutofit/>
          </a:bodyPr>
          <a:lstStyle/>
          <a:p>
            <a:pPr lvl="0">
              <a:spcBef>
                <a:spcPts val="0"/>
              </a:spcBef>
              <a:buClr>
                <a:schemeClr val="dk1"/>
              </a:buClr>
              <a:buSzPct val="61111"/>
              <a:buFont typeface="Arial"/>
              <a:buNone/>
            </a:pPr>
            <a:r>
              <a:rPr lang="en"/>
              <a:t>void setup() {</a:t>
            </a:r>
          </a:p>
          <a:p>
            <a:pPr lvl="0">
              <a:spcBef>
                <a:spcPts val="0"/>
              </a:spcBef>
              <a:buClr>
                <a:schemeClr val="dk1"/>
              </a:buClr>
              <a:buSzPct val="61111"/>
              <a:buFont typeface="Arial"/>
              <a:buNone/>
            </a:pPr>
            <a:r>
              <a:rPr lang="en"/>
              <a:t>  // initialize digital pin 13 as an output.</a:t>
            </a:r>
          </a:p>
          <a:p>
            <a:pPr lvl="0">
              <a:spcBef>
                <a:spcPts val="0"/>
              </a:spcBef>
              <a:buClr>
                <a:schemeClr val="dk1"/>
              </a:buClr>
              <a:buSzPct val="61111"/>
              <a:buFont typeface="Arial"/>
              <a:buNone/>
            </a:pPr>
            <a:r>
              <a:rPr lang="en"/>
              <a:t>  pinMode(13, OUTPUT);</a:t>
            </a:r>
          </a:p>
          <a:p>
            <a:pPr lvl="0">
              <a:spcBef>
                <a:spcPts val="0"/>
              </a:spcBef>
              <a:buClr>
                <a:schemeClr val="dk1"/>
              </a:buClr>
              <a:buSzPct val="61111"/>
              <a:buFont typeface="Arial"/>
              <a:buNone/>
            </a:pPr>
            <a:r>
              <a:rPr lang="en"/>
              <a:t>}</a:t>
            </a:r>
          </a:p>
          <a:p>
            <a:pPr lvl="0">
              <a:spcBef>
                <a:spcPts val="0"/>
              </a:spcBef>
              <a:buClr>
                <a:schemeClr val="dk1"/>
              </a:buClr>
              <a:buSzPct val="61111"/>
              <a:buFont typeface="Arial"/>
              <a:buNone/>
            </a:pPr>
            <a:r>
              <a:rPr lang="en"/>
              <a:t>void loop() {</a:t>
            </a:r>
          </a:p>
          <a:p>
            <a:pPr lvl="0">
              <a:spcBef>
                <a:spcPts val="0"/>
              </a:spcBef>
              <a:buClr>
                <a:schemeClr val="dk1"/>
              </a:buClr>
              <a:buSzPct val="61111"/>
              <a:buFont typeface="Arial"/>
              <a:buNone/>
            </a:pPr>
            <a:r>
              <a:rPr lang="en"/>
              <a:t>  digitalWrite(13, HIGH);   </a:t>
            </a:r>
          </a:p>
          <a:p>
            <a:pPr lvl="0">
              <a:spcBef>
                <a:spcPts val="0"/>
              </a:spcBef>
              <a:buClr>
                <a:schemeClr val="dk1"/>
              </a:buClr>
              <a:buSzPct val="61111"/>
              <a:buFont typeface="Arial"/>
              <a:buNone/>
            </a:pPr>
            <a:r>
              <a:rPr lang="en"/>
              <a:t>  delay(1000);              </a:t>
            </a:r>
          </a:p>
          <a:p>
            <a:pPr lvl="0">
              <a:spcBef>
                <a:spcPts val="0"/>
              </a:spcBef>
              <a:buNone/>
            </a:pPr>
            <a:r>
              <a:rPr lang="en"/>
              <a:t>  digitalWrite(13, LOW);   </a:t>
            </a:r>
          </a:p>
          <a:p>
            <a:pPr lvl="0">
              <a:spcBef>
                <a:spcPts val="0"/>
              </a:spcBef>
              <a:buClr>
                <a:schemeClr val="dk1"/>
              </a:buClr>
              <a:buSzPct val="61111"/>
              <a:buFont typeface="Arial"/>
              <a:buNone/>
            </a:pPr>
            <a:r>
              <a:rPr lang="en"/>
              <a:t>  delay(1000);             }</a:t>
            </a:r>
          </a:p>
          <a:p>
            <a:pPr lvl="0">
              <a:spcBef>
                <a:spcPts val="0"/>
              </a:spcBef>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6" name="Shape 296"/>
        <p:cNvGrpSpPr/>
        <p:nvPr/>
      </p:nvGrpSpPr>
      <p:grpSpPr>
        <a:xfrm>
          <a:off x="0" y="0"/>
          <a:ext cx="0" cy="0"/>
          <a:chOff x="0" y="0"/>
          <a:chExt cx="0" cy="0"/>
        </a:xfrm>
      </p:grpSpPr>
      <p:sp>
        <p:nvSpPr>
          <p:cNvPr id="297" name="Shape 297"/>
          <p:cNvSpPr/>
          <p:nvPr/>
        </p:nvSpPr>
        <p:spPr>
          <a:xfrm rot="205">
            <a:off x="-772425" y="13375"/>
            <a:ext cx="10060200" cy="958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298" name="Shape 298"/>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299" name="Shape 299"/>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Mystery program! - pins</a:t>
            </a:r>
          </a:p>
        </p:txBody>
      </p:sp>
      <p:pic>
        <p:nvPicPr>
          <p:cNvPr id="300" name="Shape 300"/>
          <p:cNvPicPr preferRelativeResize="0"/>
          <p:nvPr/>
        </p:nvPicPr>
        <p:blipFill>
          <a:blip r:embed="rId3">
            <a:alphaModFix/>
          </a:blip>
          <a:stretch>
            <a:fillRect/>
          </a:stretch>
        </p:blipFill>
        <p:spPr>
          <a:xfrm>
            <a:off x="7781925" y="4456624"/>
            <a:ext cx="1238178" cy="572699"/>
          </a:xfrm>
          <a:prstGeom prst="rect">
            <a:avLst/>
          </a:prstGeom>
          <a:noFill/>
          <a:ln>
            <a:noFill/>
          </a:ln>
        </p:spPr>
      </p:pic>
      <p:pic>
        <p:nvPicPr>
          <p:cNvPr descr="Screen Shot 2016-03-25 at 7.51.30 AM.png" id="301" name="Shape 301"/>
          <p:cNvPicPr preferRelativeResize="0"/>
          <p:nvPr/>
        </p:nvPicPr>
        <p:blipFill rotWithShape="1">
          <a:blip r:embed="rId4">
            <a:alphaModFix/>
          </a:blip>
          <a:srcRect b="0" l="5239" r="-161" t="0"/>
          <a:stretch/>
        </p:blipFill>
        <p:spPr>
          <a:xfrm>
            <a:off x="5700400" y="1106312"/>
            <a:ext cx="3028675" cy="2930850"/>
          </a:xfrm>
          <a:prstGeom prst="rect">
            <a:avLst/>
          </a:prstGeom>
          <a:noFill/>
          <a:ln>
            <a:noFill/>
          </a:ln>
        </p:spPr>
      </p:pic>
      <p:pic>
        <p:nvPicPr>
          <p:cNvPr descr="Screen Shot 2016-03-22 at 4.18.24 PM.png" id="302" name="Shape 302"/>
          <p:cNvPicPr preferRelativeResize="0"/>
          <p:nvPr/>
        </p:nvPicPr>
        <p:blipFill rotWithShape="1">
          <a:blip r:embed="rId5">
            <a:alphaModFix/>
          </a:blip>
          <a:srcRect b="1095" l="0" r="0" t="1085"/>
          <a:stretch/>
        </p:blipFill>
        <p:spPr>
          <a:xfrm rot="10800000">
            <a:off x="1409512" y="1228725"/>
            <a:ext cx="2133599" cy="2686050"/>
          </a:xfrm>
          <a:prstGeom prst="rect">
            <a:avLst/>
          </a:prstGeom>
          <a:noFill/>
          <a:ln cap="flat" cmpd="sng" w="28575">
            <a:solidFill>
              <a:srgbClr val="595959"/>
            </a:solidFill>
            <a:prstDash val="solid"/>
            <a:round/>
            <a:headEnd len="med" w="med" type="none"/>
            <a:tailEnd len="med" w="med"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 name="Shape 126"/>
        <p:cNvGrpSpPr/>
        <p:nvPr/>
      </p:nvGrpSpPr>
      <p:grpSpPr>
        <a:xfrm>
          <a:off x="0" y="0"/>
          <a:ext cx="0" cy="0"/>
          <a:chOff x="0" y="0"/>
          <a:chExt cx="0" cy="0"/>
        </a:xfrm>
      </p:grpSpPr>
      <p:sp>
        <p:nvSpPr>
          <p:cNvPr id="127" name="Shape 127"/>
          <p:cNvSpPr/>
          <p:nvPr/>
        </p:nvSpPr>
        <p:spPr>
          <a:xfrm rot="205">
            <a:off x="-772425" y="-17949"/>
            <a:ext cx="10060200" cy="913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128" name="Shape 128"/>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129" name="Shape 129"/>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Interaction Meter</a:t>
            </a:r>
          </a:p>
        </p:txBody>
      </p:sp>
      <p:sp>
        <p:nvSpPr>
          <p:cNvPr id="130" name="Shape 130"/>
          <p:cNvSpPr txBox="1"/>
          <p:nvPr/>
        </p:nvSpPr>
        <p:spPr>
          <a:xfrm>
            <a:off x="736275" y="1040225"/>
            <a:ext cx="8520600" cy="3416400"/>
          </a:xfrm>
          <a:prstGeom prst="rect">
            <a:avLst/>
          </a:prstGeom>
          <a:noFill/>
          <a:ln>
            <a:noFill/>
          </a:ln>
        </p:spPr>
        <p:txBody>
          <a:bodyPr anchorCtr="0" anchor="t" bIns="91425" lIns="91425" rIns="91425" tIns="91425">
            <a:noAutofit/>
          </a:bodyPr>
          <a:lstStyle/>
          <a:p>
            <a:pPr indent="-330200" lvl="0" marL="457200" rtl="0">
              <a:spcBef>
                <a:spcPts val="0"/>
              </a:spcBef>
              <a:buClr>
                <a:srgbClr val="01426A"/>
              </a:buClr>
              <a:buSzPct val="100000"/>
              <a:buFont typeface="Open Sans"/>
              <a:buChar char="■"/>
            </a:pPr>
            <a:r>
              <a:rPr lang="en" sz="1600">
                <a:solidFill>
                  <a:srgbClr val="01426A"/>
                </a:solidFill>
                <a:latin typeface="Open Sans"/>
                <a:ea typeface="Open Sans"/>
                <a:cs typeface="Open Sans"/>
                <a:sym typeface="Open Sans"/>
              </a:rPr>
              <a:t>Interaction mode: You’ll be observing, participating, and leading at different times during this session. If you are ever confused what your role or task is, ask a neighbor or raise your hand. </a:t>
            </a:r>
          </a:p>
        </p:txBody>
      </p:sp>
      <p:pic>
        <p:nvPicPr>
          <p:cNvPr id="131" name="Shape 131"/>
          <p:cNvPicPr preferRelativeResize="0"/>
          <p:nvPr/>
        </p:nvPicPr>
        <p:blipFill>
          <a:blip r:embed="rId3">
            <a:alphaModFix/>
          </a:blip>
          <a:stretch>
            <a:fillRect/>
          </a:stretch>
        </p:blipFill>
        <p:spPr>
          <a:xfrm>
            <a:off x="7781925" y="4456624"/>
            <a:ext cx="1238178" cy="572699"/>
          </a:xfrm>
          <a:prstGeom prst="rect">
            <a:avLst/>
          </a:prstGeom>
          <a:noFill/>
          <a:ln>
            <a:noFill/>
          </a:ln>
        </p:spPr>
      </p:pic>
      <p:graphicFrame>
        <p:nvGraphicFramePr>
          <p:cNvPr id="132" name="Shape 132"/>
          <p:cNvGraphicFramePr/>
          <p:nvPr/>
        </p:nvGraphicFramePr>
        <p:xfrm>
          <a:off x="1377075" y="2310950"/>
          <a:ext cx="3000000" cy="3000000"/>
        </p:xfrm>
        <a:graphic>
          <a:graphicData uri="http://schemas.openxmlformats.org/drawingml/2006/table">
            <a:tbl>
              <a:tblPr>
                <a:noFill/>
                <a:tableStyleId>{8E0FC3D3-693D-4684-9287-F1AF7765E872}</a:tableStyleId>
              </a:tblPr>
              <a:tblGrid>
                <a:gridCol w="2413000"/>
                <a:gridCol w="2413000"/>
                <a:gridCol w="2413000"/>
              </a:tblGrid>
              <a:tr h="100000">
                <a:tc>
                  <a:txBody>
                    <a:bodyPr>
                      <a:noAutofit/>
                    </a:bodyPr>
                    <a:lstStyle/>
                    <a:p>
                      <a:pPr lvl="0" rtl="0" algn="ctr">
                        <a:spcBef>
                          <a:spcPts val="0"/>
                        </a:spcBef>
                        <a:buNone/>
                      </a:pPr>
                      <a:r>
                        <a:rPr b="1" lang="en">
                          <a:solidFill>
                            <a:srgbClr val="01426A"/>
                          </a:solidFill>
                          <a:latin typeface="Open Sans"/>
                          <a:ea typeface="Open Sans"/>
                          <a:cs typeface="Open Sans"/>
                          <a:sym typeface="Open Sans"/>
                        </a:rPr>
                        <a:t>I DO</a:t>
                      </a:r>
                    </a:p>
                  </a:txBody>
                  <a:tcPr marT="91425" marB="91425" marR="91425" marL="91425">
                    <a:lnL cap="flat" cmpd="sng" w="19050">
                      <a:solidFill>
                        <a:srgbClr val="01426A"/>
                      </a:solidFill>
                      <a:prstDash val="solid"/>
                      <a:round/>
                      <a:headEnd len="med" w="med" type="none"/>
                      <a:tailEnd len="med" w="med" type="none"/>
                    </a:lnL>
                    <a:lnR cap="flat" cmpd="sng" w="19050">
                      <a:solidFill>
                        <a:srgbClr val="01426A"/>
                      </a:solidFill>
                      <a:prstDash val="solid"/>
                      <a:round/>
                      <a:headEnd len="med" w="med" type="none"/>
                      <a:tailEnd len="med" w="med" type="none"/>
                    </a:lnR>
                    <a:lnT cap="flat" cmpd="sng" w="19050">
                      <a:solidFill>
                        <a:srgbClr val="01426A"/>
                      </a:solidFill>
                      <a:prstDash val="solid"/>
                      <a:round/>
                      <a:headEnd len="med" w="med" type="none"/>
                      <a:tailEnd len="med" w="med" type="none"/>
                    </a:lnT>
                    <a:lnB cap="flat" cmpd="sng" w="19050">
                      <a:solidFill>
                        <a:srgbClr val="01426A"/>
                      </a:solidFill>
                      <a:prstDash val="solid"/>
                      <a:round/>
                      <a:headEnd len="med" w="med" type="none"/>
                      <a:tailEnd len="med" w="med" type="none"/>
                    </a:lnB>
                    <a:solidFill>
                      <a:srgbClr val="FDDD41"/>
                    </a:solidFill>
                  </a:tcPr>
                </a:tc>
                <a:tc>
                  <a:txBody>
                    <a:bodyPr>
                      <a:noAutofit/>
                    </a:bodyPr>
                    <a:lstStyle/>
                    <a:p>
                      <a:pPr lvl="0" rtl="0" algn="ctr">
                        <a:spcBef>
                          <a:spcPts val="0"/>
                        </a:spcBef>
                        <a:buNone/>
                      </a:pPr>
                      <a:r>
                        <a:rPr b="1" lang="en">
                          <a:solidFill>
                            <a:srgbClr val="01426A"/>
                          </a:solidFill>
                          <a:latin typeface="Open Sans"/>
                          <a:ea typeface="Open Sans"/>
                          <a:cs typeface="Open Sans"/>
                          <a:sym typeface="Open Sans"/>
                        </a:rPr>
                        <a:t>WE DO</a:t>
                      </a:r>
                    </a:p>
                  </a:txBody>
                  <a:tcPr marT="91425" marB="91425" marR="91425" marL="91425">
                    <a:lnL cap="flat" cmpd="sng" w="19050">
                      <a:solidFill>
                        <a:srgbClr val="01426A"/>
                      </a:solidFill>
                      <a:prstDash val="solid"/>
                      <a:round/>
                      <a:headEnd len="med" w="med" type="none"/>
                      <a:tailEnd len="med" w="med" type="none"/>
                    </a:lnL>
                    <a:lnR cap="flat" cmpd="sng" w="19050">
                      <a:solidFill>
                        <a:srgbClr val="01426A"/>
                      </a:solidFill>
                      <a:prstDash val="solid"/>
                      <a:round/>
                      <a:headEnd len="med" w="med" type="none"/>
                      <a:tailEnd len="med" w="med" type="none"/>
                    </a:lnR>
                    <a:lnT cap="flat" cmpd="sng" w="19050">
                      <a:solidFill>
                        <a:srgbClr val="01426A"/>
                      </a:solidFill>
                      <a:prstDash val="solid"/>
                      <a:round/>
                      <a:headEnd len="med" w="med" type="none"/>
                      <a:tailEnd len="med" w="med" type="none"/>
                    </a:lnT>
                    <a:lnB cap="flat" cmpd="sng" w="19050">
                      <a:solidFill>
                        <a:srgbClr val="01426A"/>
                      </a:solidFill>
                      <a:prstDash val="solid"/>
                      <a:round/>
                      <a:headEnd len="med" w="med" type="none"/>
                      <a:tailEnd len="med" w="med" type="none"/>
                    </a:lnB>
                    <a:solidFill>
                      <a:srgbClr val="6ECEB2"/>
                    </a:solidFill>
                  </a:tcPr>
                </a:tc>
                <a:tc>
                  <a:txBody>
                    <a:bodyPr>
                      <a:noAutofit/>
                    </a:bodyPr>
                    <a:lstStyle/>
                    <a:p>
                      <a:pPr lvl="0" rtl="0" algn="ctr">
                        <a:spcBef>
                          <a:spcPts val="0"/>
                        </a:spcBef>
                        <a:buNone/>
                      </a:pPr>
                      <a:r>
                        <a:rPr b="1" lang="en">
                          <a:solidFill>
                            <a:srgbClr val="01426A"/>
                          </a:solidFill>
                          <a:latin typeface="Open Sans"/>
                          <a:ea typeface="Open Sans"/>
                          <a:cs typeface="Open Sans"/>
                          <a:sym typeface="Open Sans"/>
                        </a:rPr>
                        <a:t>YOU DO</a:t>
                      </a:r>
                    </a:p>
                  </a:txBody>
                  <a:tcPr marT="91425" marB="91425" marR="91425" marL="91425">
                    <a:lnL cap="flat" cmpd="sng" w="19050">
                      <a:solidFill>
                        <a:srgbClr val="01426A"/>
                      </a:solidFill>
                      <a:prstDash val="solid"/>
                      <a:round/>
                      <a:headEnd len="med" w="med" type="none"/>
                      <a:tailEnd len="med" w="med" type="none"/>
                    </a:lnL>
                    <a:lnR cap="flat" cmpd="sng" w="19050">
                      <a:solidFill>
                        <a:srgbClr val="01426A"/>
                      </a:solidFill>
                      <a:prstDash val="solid"/>
                      <a:round/>
                      <a:headEnd len="med" w="med" type="none"/>
                      <a:tailEnd len="med" w="med" type="none"/>
                    </a:lnR>
                    <a:lnT cap="flat" cmpd="sng" w="19050">
                      <a:solidFill>
                        <a:srgbClr val="01426A"/>
                      </a:solidFill>
                      <a:prstDash val="solid"/>
                      <a:round/>
                      <a:headEnd len="med" w="med" type="none"/>
                      <a:tailEnd len="med" w="med" type="none"/>
                    </a:lnT>
                    <a:lnB cap="flat" cmpd="sng" w="19050">
                      <a:solidFill>
                        <a:srgbClr val="01426A"/>
                      </a:solidFill>
                      <a:prstDash val="solid"/>
                      <a:round/>
                      <a:headEnd len="med" w="med" type="none"/>
                      <a:tailEnd len="med" w="med" type="none"/>
                    </a:lnB>
                    <a:solidFill>
                      <a:srgbClr val="F4364C"/>
                    </a:solidFill>
                  </a:tcPr>
                </a:tc>
              </a:tr>
            </a:tbl>
          </a:graphicData>
        </a:graphic>
      </p:graphicFrame>
      <p:sp>
        <p:nvSpPr>
          <p:cNvPr id="133" name="Shape 133"/>
          <p:cNvSpPr/>
          <p:nvPr/>
        </p:nvSpPr>
        <p:spPr>
          <a:xfrm>
            <a:off x="4875525" y="2806650"/>
            <a:ext cx="242100" cy="209400"/>
          </a:xfrm>
          <a:prstGeom prst="triangle">
            <a:avLst>
              <a:gd fmla="val 50000" name="adj"/>
            </a:avLst>
          </a:prstGeom>
          <a:solidFill>
            <a:srgbClr val="01426A"/>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6" name="Shape 306"/>
        <p:cNvGrpSpPr/>
        <p:nvPr/>
      </p:nvGrpSpPr>
      <p:grpSpPr>
        <a:xfrm>
          <a:off x="0" y="0"/>
          <a:ext cx="0" cy="0"/>
          <a:chOff x="0" y="0"/>
          <a:chExt cx="0" cy="0"/>
        </a:xfrm>
      </p:grpSpPr>
      <p:sp>
        <p:nvSpPr>
          <p:cNvPr id="307" name="Shape 307"/>
          <p:cNvSpPr/>
          <p:nvPr/>
        </p:nvSpPr>
        <p:spPr>
          <a:xfrm rot="205">
            <a:off x="-772425" y="-62824"/>
            <a:ext cx="10060200" cy="958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308" name="Shape 308"/>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309" name="Shape 309"/>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Mystery program! - pins</a:t>
            </a:r>
          </a:p>
        </p:txBody>
      </p:sp>
      <p:pic>
        <p:nvPicPr>
          <p:cNvPr id="310" name="Shape 310"/>
          <p:cNvPicPr preferRelativeResize="0"/>
          <p:nvPr/>
        </p:nvPicPr>
        <p:blipFill>
          <a:blip r:embed="rId3">
            <a:alphaModFix/>
          </a:blip>
          <a:stretch>
            <a:fillRect/>
          </a:stretch>
        </p:blipFill>
        <p:spPr>
          <a:xfrm>
            <a:off x="7781925" y="4456624"/>
            <a:ext cx="1238178" cy="572699"/>
          </a:xfrm>
          <a:prstGeom prst="rect">
            <a:avLst/>
          </a:prstGeom>
          <a:noFill/>
          <a:ln>
            <a:noFill/>
          </a:ln>
        </p:spPr>
      </p:pic>
      <p:pic>
        <p:nvPicPr>
          <p:cNvPr descr="Screen Shot 2016-03-25 at 7.51.30 AM.png" id="311" name="Shape 311"/>
          <p:cNvPicPr preferRelativeResize="0"/>
          <p:nvPr/>
        </p:nvPicPr>
        <p:blipFill rotWithShape="1">
          <a:blip r:embed="rId4">
            <a:alphaModFix/>
          </a:blip>
          <a:srcRect b="0" l="5239" r="-161" t="0"/>
          <a:stretch/>
        </p:blipFill>
        <p:spPr>
          <a:xfrm>
            <a:off x="5683125" y="1106312"/>
            <a:ext cx="3028675" cy="2930850"/>
          </a:xfrm>
          <a:prstGeom prst="rect">
            <a:avLst/>
          </a:prstGeom>
          <a:noFill/>
          <a:ln>
            <a:noFill/>
          </a:ln>
        </p:spPr>
      </p:pic>
      <p:sp>
        <p:nvSpPr>
          <p:cNvPr id="312" name="Shape 312"/>
          <p:cNvSpPr txBox="1"/>
          <p:nvPr/>
        </p:nvSpPr>
        <p:spPr>
          <a:xfrm>
            <a:off x="855000" y="1249975"/>
            <a:ext cx="4709400" cy="3336000"/>
          </a:xfrm>
          <a:prstGeom prst="rect">
            <a:avLst/>
          </a:prstGeom>
          <a:noFill/>
          <a:ln>
            <a:noFill/>
          </a:ln>
        </p:spPr>
        <p:txBody>
          <a:bodyPr anchorCtr="0" anchor="ctr" bIns="91425" lIns="91425" rIns="91425" tIns="91425">
            <a:noAutofit/>
          </a:bodyPr>
          <a:lstStyle/>
          <a:p>
            <a:pPr lvl="0" rtl="0">
              <a:spcBef>
                <a:spcPts val="0"/>
              </a:spcBef>
              <a:buNone/>
            </a:pPr>
            <a:r>
              <a:rPr lang="en" sz="2400">
                <a:solidFill>
                  <a:srgbClr val="01426A"/>
                </a:solidFill>
                <a:latin typeface="Open Sans"/>
                <a:ea typeface="Open Sans"/>
                <a:cs typeface="Open Sans"/>
                <a:sym typeface="Open Sans"/>
              </a:rPr>
              <a:t>pinMode(pin , INPUT/OUTPUT)</a:t>
            </a:r>
          </a:p>
          <a:p>
            <a:pPr lvl="0" rtl="0">
              <a:spcBef>
                <a:spcPts val="0"/>
              </a:spcBef>
              <a:buNone/>
            </a:pPr>
            <a:r>
              <a:rPr lang="en" sz="2400">
                <a:solidFill>
                  <a:srgbClr val="01426A"/>
                </a:solidFill>
                <a:latin typeface="Open Sans"/>
                <a:ea typeface="Open Sans"/>
                <a:cs typeface="Open Sans"/>
                <a:sym typeface="Open Sans"/>
              </a:rPr>
              <a:t>	</a:t>
            </a:r>
          </a:p>
          <a:p>
            <a:pPr lvl="0" rtl="0">
              <a:spcBef>
                <a:spcPts val="0"/>
              </a:spcBef>
              <a:buNone/>
            </a:pPr>
            <a:r>
              <a:rPr lang="en" sz="2400">
                <a:solidFill>
                  <a:srgbClr val="01426A"/>
                </a:solidFill>
                <a:latin typeface="Open Sans"/>
                <a:ea typeface="Open Sans"/>
                <a:cs typeface="Open Sans"/>
                <a:sym typeface="Open Sans"/>
              </a:rPr>
              <a:t>digitalWrite(pin, HIGH/LOW)</a:t>
            </a:r>
          </a:p>
          <a:p>
            <a:pPr lvl="0" rtl="0">
              <a:spcBef>
                <a:spcPts val="0"/>
              </a:spcBef>
              <a:buNone/>
            </a:pPr>
            <a:r>
              <a:t/>
            </a:r>
            <a:endParaRPr sz="2400">
              <a:solidFill>
                <a:srgbClr val="01426A"/>
              </a:solidFill>
              <a:latin typeface="Open Sans"/>
              <a:ea typeface="Open Sans"/>
              <a:cs typeface="Open Sans"/>
              <a:sym typeface="Open Sans"/>
            </a:endParaRPr>
          </a:p>
          <a:p>
            <a:pPr lvl="0" rtl="0">
              <a:spcBef>
                <a:spcPts val="0"/>
              </a:spcBef>
              <a:buNone/>
            </a:pPr>
            <a:r>
              <a:t/>
            </a:r>
            <a:endParaRPr sz="2400">
              <a:solidFill>
                <a:srgbClr val="01426A"/>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6" name="Shape 316"/>
        <p:cNvGrpSpPr/>
        <p:nvPr/>
      </p:nvGrpSpPr>
      <p:grpSpPr>
        <a:xfrm>
          <a:off x="0" y="0"/>
          <a:ext cx="0" cy="0"/>
          <a:chOff x="0" y="0"/>
          <a:chExt cx="0" cy="0"/>
        </a:xfrm>
      </p:grpSpPr>
      <p:sp>
        <p:nvSpPr>
          <p:cNvPr id="317" name="Shape 317"/>
          <p:cNvSpPr/>
          <p:nvPr/>
        </p:nvSpPr>
        <p:spPr>
          <a:xfrm rot="205">
            <a:off x="-772425" y="-62824"/>
            <a:ext cx="10060200" cy="958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318" name="Shape 318"/>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319" name="Shape 319"/>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Mystery program! - setup and loop</a:t>
            </a:r>
          </a:p>
        </p:txBody>
      </p:sp>
      <p:pic>
        <p:nvPicPr>
          <p:cNvPr id="320" name="Shape 320"/>
          <p:cNvPicPr preferRelativeResize="0"/>
          <p:nvPr/>
        </p:nvPicPr>
        <p:blipFill>
          <a:blip r:embed="rId3">
            <a:alphaModFix/>
          </a:blip>
          <a:stretch>
            <a:fillRect/>
          </a:stretch>
        </p:blipFill>
        <p:spPr>
          <a:xfrm>
            <a:off x="7781925" y="4456624"/>
            <a:ext cx="1238178" cy="572699"/>
          </a:xfrm>
          <a:prstGeom prst="rect">
            <a:avLst/>
          </a:prstGeom>
          <a:noFill/>
          <a:ln>
            <a:noFill/>
          </a:ln>
        </p:spPr>
      </p:pic>
      <p:pic>
        <p:nvPicPr>
          <p:cNvPr descr="Screen Shot 2016-03-23 at 9.55.42 AM.png" id="321" name="Shape 321"/>
          <p:cNvPicPr preferRelativeResize="0"/>
          <p:nvPr/>
        </p:nvPicPr>
        <p:blipFill rotWithShape="1">
          <a:blip r:embed="rId4">
            <a:alphaModFix/>
          </a:blip>
          <a:srcRect b="0" l="1058" r="0" t="0"/>
          <a:stretch/>
        </p:blipFill>
        <p:spPr>
          <a:xfrm>
            <a:off x="2368287" y="1307175"/>
            <a:ext cx="4407425" cy="2829000"/>
          </a:xfrm>
          <a:prstGeom prst="rect">
            <a:avLst/>
          </a:prstGeom>
          <a:noFill/>
          <a:ln cap="flat" cmpd="sng" w="19050">
            <a:solidFill>
              <a:srgbClr val="595959"/>
            </a:solidFill>
            <a:prstDash val="solid"/>
            <a:round/>
            <a:headEnd len="med" w="med" type="none"/>
            <a:tailEnd len="med" w="med"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5" name="Shape 325"/>
        <p:cNvGrpSpPr/>
        <p:nvPr/>
      </p:nvGrpSpPr>
      <p:grpSpPr>
        <a:xfrm>
          <a:off x="0" y="0"/>
          <a:ext cx="0" cy="0"/>
          <a:chOff x="0" y="0"/>
          <a:chExt cx="0" cy="0"/>
        </a:xfrm>
      </p:grpSpPr>
      <p:sp>
        <p:nvSpPr>
          <p:cNvPr id="326" name="Shape 326"/>
          <p:cNvSpPr/>
          <p:nvPr/>
        </p:nvSpPr>
        <p:spPr>
          <a:xfrm rot="205">
            <a:off x="-772425" y="-62824"/>
            <a:ext cx="10060200" cy="958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327" name="Shape 327"/>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328" name="Shape 328"/>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Mystery program! - delay</a:t>
            </a:r>
          </a:p>
        </p:txBody>
      </p:sp>
      <p:pic>
        <p:nvPicPr>
          <p:cNvPr id="329" name="Shape 329"/>
          <p:cNvPicPr preferRelativeResize="0"/>
          <p:nvPr/>
        </p:nvPicPr>
        <p:blipFill>
          <a:blip r:embed="rId3">
            <a:alphaModFix/>
          </a:blip>
          <a:stretch>
            <a:fillRect/>
          </a:stretch>
        </p:blipFill>
        <p:spPr>
          <a:xfrm>
            <a:off x="7781925" y="4456624"/>
            <a:ext cx="1238178" cy="572699"/>
          </a:xfrm>
          <a:prstGeom prst="rect">
            <a:avLst/>
          </a:prstGeom>
          <a:noFill/>
          <a:ln>
            <a:noFill/>
          </a:ln>
        </p:spPr>
      </p:pic>
      <p:sp>
        <p:nvSpPr>
          <p:cNvPr id="330" name="Shape 330"/>
          <p:cNvSpPr txBox="1"/>
          <p:nvPr/>
        </p:nvSpPr>
        <p:spPr>
          <a:xfrm>
            <a:off x="855000" y="1249975"/>
            <a:ext cx="4709400" cy="3336000"/>
          </a:xfrm>
          <a:prstGeom prst="rect">
            <a:avLst/>
          </a:prstGeom>
          <a:noFill/>
          <a:ln>
            <a:noFill/>
          </a:ln>
        </p:spPr>
        <p:txBody>
          <a:bodyPr anchorCtr="0" anchor="ctr" bIns="91425" lIns="91425" rIns="91425" tIns="91425">
            <a:noAutofit/>
          </a:bodyPr>
          <a:lstStyle/>
          <a:p>
            <a:pPr lvl="0" rtl="0">
              <a:spcBef>
                <a:spcPts val="0"/>
              </a:spcBef>
              <a:buNone/>
            </a:pPr>
            <a:r>
              <a:rPr lang="en" sz="2400">
                <a:solidFill>
                  <a:srgbClr val="01426A"/>
                </a:solidFill>
                <a:latin typeface="Open Sans"/>
                <a:ea typeface="Open Sans"/>
                <a:cs typeface="Open Sans"/>
                <a:sym typeface="Open Sans"/>
              </a:rPr>
              <a:t>delay(time)</a:t>
            </a:r>
          </a:p>
          <a:p>
            <a:pPr lvl="0" rtl="0">
              <a:spcBef>
                <a:spcPts val="0"/>
              </a:spcBef>
              <a:buNone/>
            </a:pPr>
            <a:r>
              <a:t/>
            </a:r>
            <a:endParaRPr sz="2400">
              <a:solidFill>
                <a:srgbClr val="01426A"/>
              </a:solidFill>
              <a:latin typeface="Open Sans"/>
              <a:ea typeface="Open Sans"/>
              <a:cs typeface="Open Sans"/>
              <a:sym typeface="Open Sans"/>
            </a:endParaRPr>
          </a:p>
          <a:p>
            <a:pPr lvl="0" rtl="0">
              <a:spcBef>
                <a:spcPts val="0"/>
              </a:spcBef>
              <a:buNone/>
            </a:pPr>
            <a:r>
              <a:t/>
            </a:r>
            <a:endParaRPr sz="2400">
              <a:solidFill>
                <a:srgbClr val="01426A"/>
              </a:solidFill>
              <a:latin typeface="Open Sans"/>
              <a:ea typeface="Open Sans"/>
              <a:cs typeface="Open Sans"/>
              <a:sym typeface="Open Sans"/>
            </a:endParaRPr>
          </a:p>
        </p:txBody>
      </p:sp>
      <p:pic>
        <p:nvPicPr>
          <p:cNvPr id="331" name="Shape 331"/>
          <p:cNvPicPr preferRelativeResize="0"/>
          <p:nvPr/>
        </p:nvPicPr>
        <p:blipFill>
          <a:blip r:embed="rId4">
            <a:alphaModFix/>
          </a:blip>
          <a:stretch>
            <a:fillRect/>
          </a:stretch>
        </p:blipFill>
        <p:spPr>
          <a:xfrm>
            <a:off x="4525775" y="1134600"/>
            <a:ext cx="3256149" cy="32561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5" name="Shape 335"/>
        <p:cNvGrpSpPr/>
        <p:nvPr/>
      </p:nvGrpSpPr>
      <p:grpSpPr>
        <a:xfrm>
          <a:off x="0" y="0"/>
          <a:ext cx="0" cy="0"/>
          <a:chOff x="0" y="0"/>
          <a:chExt cx="0" cy="0"/>
        </a:xfrm>
      </p:grpSpPr>
      <p:sp>
        <p:nvSpPr>
          <p:cNvPr id="336" name="Shape 336"/>
          <p:cNvSpPr/>
          <p:nvPr/>
        </p:nvSpPr>
        <p:spPr>
          <a:xfrm rot="205">
            <a:off x="-772425" y="-62824"/>
            <a:ext cx="10060200" cy="958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337" name="Shape 337"/>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338" name="Shape 338"/>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Program your own LED</a:t>
            </a:r>
          </a:p>
        </p:txBody>
      </p:sp>
      <p:pic>
        <p:nvPicPr>
          <p:cNvPr id="339" name="Shape 339"/>
          <p:cNvPicPr preferRelativeResize="0"/>
          <p:nvPr/>
        </p:nvPicPr>
        <p:blipFill>
          <a:blip r:embed="rId3">
            <a:alphaModFix/>
          </a:blip>
          <a:stretch>
            <a:fillRect/>
          </a:stretch>
        </p:blipFill>
        <p:spPr>
          <a:xfrm>
            <a:off x="7781925" y="4456624"/>
            <a:ext cx="1238178" cy="572699"/>
          </a:xfrm>
          <a:prstGeom prst="rect">
            <a:avLst/>
          </a:prstGeom>
          <a:noFill/>
          <a:ln>
            <a:noFill/>
          </a:ln>
        </p:spPr>
      </p:pic>
      <p:sp>
        <p:nvSpPr>
          <p:cNvPr id="340" name="Shape 340"/>
          <p:cNvSpPr txBox="1"/>
          <p:nvPr/>
        </p:nvSpPr>
        <p:spPr>
          <a:xfrm>
            <a:off x="855000" y="1249975"/>
            <a:ext cx="7672500" cy="3057000"/>
          </a:xfrm>
          <a:prstGeom prst="rect">
            <a:avLst/>
          </a:prstGeom>
          <a:noFill/>
          <a:ln>
            <a:noFill/>
          </a:ln>
        </p:spPr>
        <p:txBody>
          <a:bodyPr anchorCtr="0" anchor="ctr" bIns="91425" lIns="91425" rIns="91425" tIns="91425">
            <a:noAutofit/>
          </a:bodyPr>
          <a:lstStyle/>
          <a:p>
            <a:pPr lvl="0">
              <a:spcBef>
                <a:spcPts val="0"/>
              </a:spcBef>
              <a:buNone/>
            </a:pPr>
            <a:r>
              <a:rPr i="1" lang="en" sz="2400">
                <a:solidFill>
                  <a:srgbClr val="01426A"/>
                </a:solidFill>
                <a:latin typeface="Open Sans"/>
                <a:ea typeface="Open Sans"/>
                <a:cs typeface="Open Sans"/>
                <a:sym typeface="Open Sans"/>
              </a:rPr>
              <a:t>5 minutes</a:t>
            </a: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Make an LED blink using an Arduino program</a:t>
            </a: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Milestone:</a:t>
            </a:r>
          </a:p>
          <a:p>
            <a:pPr indent="-381000" lvl="1" marL="9144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Make it blink so quickly it looks like it is just dim</a:t>
            </a:r>
          </a:p>
          <a:p>
            <a:pPr lvl="0" rtl="0">
              <a:spcBef>
                <a:spcPts val="0"/>
              </a:spcBef>
              <a:buNone/>
            </a:pPr>
            <a:r>
              <a:t/>
            </a:r>
            <a:endParaRPr i="1" sz="2400">
              <a:solidFill>
                <a:srgbClr val="01426A"/>
              </a:solidFill>
              <a:latin typeface="Open Sans"/>
              <a:ea typeface="Open Sans"/>
              <a:cs typeface="Open Sans"/>
              <a:sym typeface="Open Sans"/>
            </a:endParaRPr>
          </a:p>
          <a:p>
            <a:pPr lvl="0" rtl="0">
              <a:spcBef>
                <a:spcPts val="0"/>
              </a:spcBef>
              <a:buNone/>
            </a:pPr>
            <a:r>
              <a:t/>
            </a:r>
            <a:endParaRPr i="1" sz="2400">
              <a:solidFill>
                <a:srgbClr val="01426A"/>
              </a:solidFill>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4" name="Shape 344"/>
        <p:cNvGrpSpPr/>
        <p:nvPr/>
      </p:nvGrpSpPr>
      <p:grpSpPr>
        <a:xfrm>
          <a:off x="0" y="0"/>
          <a:ext cx="0" cy="0"/>
          <a:chOff x="0" y="0"/>
          <a:chExt cx="0" cy="0"/>
        </a:xfrm>
      </p:grpSpPr>
      <p:sp>
        <p:nvSpPr>
          <p:cNvPr id="345" name="Shape 345"/>
          <p:cNvSpPr/>
          <p:nvPr/>
        </p:nvSpPr>
        <p:spPr>
          <a:xfrm rot="205">
            <a:off x="-772425" y="-62824"/>
            <a:ext cx="10060200" cy="958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346" name="Shape 346"/>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347" name="Shape 347"/>
          <p:cNvSpPr txBox="1"/>
          <p:nvPr/>
        </p:nvSpPr>
        <p:spPr>
          <a:xfrm>
            <a:off x="3441800" y="1955875"/>
            <a:ext cx="1884300" cy="755400"/>
          </a:xfrm>
          <a:prstGeom prst="rect">
            <a:avLst/>
          </a:prstGeom>
          <a:noFill/>
          <a:ln>
            <a:noFill/>
          </a:ln>
        </p:spPr>
        <p:txBody>
          <a:bodyPr anchorCtr="0" anchor="t" bIns="91425" lIns="91425" rIns="91425" tIns="91425">
            <a:noAutofit/>
          </a:bodyPr>
          <a:lstStyle/>
          <a:p>
            <a:pPr lvl="0" rtl="0">
              <a:spcBef>
                <a:spcPts val="0"/>
              </a:spcBef>
              <a:buNone/>
            </a:pPr>
            <a:r>
              <a:rPr b="1" lang="en" sz="3600">
                <a:solidFill>
                  <a:srgbClr val="01426A"/>
                </a:solidFill>
                <a:latin typeface="Open Sans"/>
                <a:ea typeface="Open Sans"/>
                <a:cs typeface="Open Sans"/>
                <a:sym typeface="Open Sans"/>
              </a:rPr>
              <a:t>Day 3</a:t>
            </a:r>
          </a:p>
        </p:txBody>
      </p:sp>
      <p:pic>
        <p:nvPicPr>
          <p:cNvPr id="348" name="Shape 348"/>
          <p:cNvPicPr preferRelativeResize="0"/>
          <p:nvPr/>
        </p:nvPicPr>
        <p:blipFill>
          <a:blip r:embed="rId3">
            <a:alphaModFix/>
          </a:blip>
          <a:stretch>
            <a:fillRect/>
          </a:stretch>
        </p:blipFill>
        <p:spPr>
          <a:xfrm>
            <a:off x="7781925" y="4456624"/>
            <a:ext cx="1238178" cy="5726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2" name="Shape 352"/>
        <p:cNvGrpSpPr/>
        <p:nvPr/>
      </p:nvGrpSpPr>
      <p:grpSpPr>
        <a:xfrm>
          <a:off x="0" y="0"/>
          <a:ext cx="0" cy="0"/>
          <a:chOff x="0" y="0"/>
          <a:chExt cx="0" cy="0"/>
        </a:xfrm>
      </p:grpSpPr>
      <p:sp>
        <p:nvSpPr>
          <p:cNvPr id="353" name="Shape 353"/>
          <p:cNvSpPr/>
          <p:nvPr/>
        </p:nvSpPr>
        <p:spPr>
          <a:xfrm rot="205">
            <a:off x="-772425" y="-62824"/>
            <a:ext cx="10060200" cy="958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354" name="Shape 354"/>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355" name="Shape 355"/>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Servos</a:t>
            </a:r>
          </a:p>
        </p:txBody>
      </p:sp>
      <p:pic>
        <p:nvPicPr>
          <p:cNvPr id="356" name="Shape 356"/>
          <p:cNvPicPr preferRelativeResize="0"/>
          <p:nvPr/>
        </p:nvPicPr>
        <p:blipFill>
          <a:blip r:embed="rId3">
            <a:alphaModFix/>
          </a:blip>
          <a:stretch>
            <a:fillRect/>
          </a:stretch>
        </p:blipFill>
        <p:spPr>
          <a:xfrm>
            <a:off x="7781925" y="4456624"/>
            <a:ext cx="1238178" cy="572699"/>
          </a:xfrm>
          <a:prstGeom prst="rect">
            <a:avLst/>
          </a:prstGeom>
          <a:noFill/>
          <a:ln>
            <a:noFill/>
          </a:ln>
        </p:spPr>
      </p:pic>
      <p:sp>
        <p:nvSpPr>
          <p:cNvPr id="357" name="Shape 357"/>
          <p:cNvSpPr txBox="1"/>
          <p:nvPr/>
        </p:nvSpPr>
        <p:spPr>
          <a:xfrm>
            <a:off x="855000" y="1017800"/>
            <a:ext cx="4596000" cy="3068100"/>
          </a:xfrm>
          <a:prstGeom prst="rect">
            <a:avLst/>
          </a:prstGeom>
          <a:noFill/>
          <a:ln>
            <a:noFill/>
          </a:ln>
        </p:spPr>
        <p:txBody>
          <a:bodyPr anchorCtr="0" anchor="ctr" bIns="91425" lIns="91425" rIns="91425" tIns="91425">
            <a:noAutofit/>
          </a:bodyPr>
          <a:lstStyle/>
          <a:p>
            <a:pPr indent="0" lvl="0" marL="0" rtl="0">
              <a:spcBef>
                <a:spcPts val="0"/>
              </a:spcBef>
              <a:buNone/>
            </a:pPr>
            <a:r>
              <a:t/>
            </a:r>
            <a:endParaRPr b="1" i="1" sz="2400">
              <a:solidFill>
                <a:srgbClr val="01426A"/>
              </a:solidFill>
              <a:latin typeface="Open Sans"/>
              <a:ea typeface="Open Sans"/>
              <a:cs typeface="Open Sans"/>
              <a:sym typeface="Open Sans"/>
            </a:endParaRPr>
          </a:p>
          <a:p>
            <a:pPr indent="0" lvl="0" marL="0" rtl="0">
              <a:spcBef>
                <a:spcPts val="0"/>
              </a:spcBef>
              <a:buNone/>
            </a:pPr>
            <a:r>
              <a:t/>
            </a:r>
            <a:endParaRPr b="1" i="1" sz="2400">
              <a:solidFill>
                <a:srgbClr val="01426A"/>
              </a:solidFill>
              <a:latin typeface="Open Sans"/>
              <a:ea typeface="Open Sans"/>
              <a:cs typeface="Open Sans"/>
              <a:sym typeface="Open Sans"/>
            </a:endParaRPr>
          </a:p>
          <a:p>
            <a:pPr indent="-381000" lvl="0" marL="457200" rtl="0">
              <a:spcBef>
                <a:spcPts val="0"/>
              </a:spcBef>
              <a:buClr>
                <a:srgbClr val="01426A"/>
              </a:buClr>
              <a:buSzPct val="100000"/>
              <a:buFont typeface="Open Sans"/>
              <a:buAutoNum type="arabicPeriod"/>
            </a:pPr>
            <a:r>
              <a:rPr lang="en" sz="2400">
                <a:solidFill>
                  <a:srgbClr val="01426A"/>
                </a:solidFill>
                <a:latin typeface="Open Sans"/>
                <a:ea typeface="Open Sans"/>
                <a:cs typeface="Open Sans"/>
                <a:sym typeface="Open Sans"/>
              </a:rPr>
              <a:t>What is a servo?</a:t>
            </a:r>
          </a:p>
          <a:p>
            <a:pPr indent="-381000" lvl="1" marL="914400" rtl="0">
              <a:spcBef>
                <a:spcPts val="0"/>
              </a:spcBef>
              <a:buClr>
                <a:srgbClr val="01426A"/>
              </a:buClr>
              <a:buSzPct val="100000"/>
              <a:buFont typeface="Open Sans"/>
              <a:buAutoNum type="alphaLcPeriod"/>
            </a:pPr>
            <a:r>
              <a:rPr lang="en" sz="2400">
                <a:solidFill>
                  <a:srgbClr val="01426A"/>
                </a:solidFill>
                <a:latin typeface="Open Sans"/>
                <a:ea typeface="Open Sans"/>
                <a:cs typeface="Open Sans"/>
                <a:sym typeface="Open Sans"/>
              </a:rPr>
              <a:t>What is a servo? What does it do?</a:t>
            </a:r>
          </a:p>
          <a:p>
            <a:pPr lvl="0" marR="0" rtl="0" algn="l">
              <a:lnSpc>
                <a:spcPct val="100000"/>
              </a:lnSpc>
              <a:spcBef>
                <a:spcPts val="0"/>
              </a:spcBef>
              <a:spcAft>
                <a:spcPts val="0"/>
              </a:spcAft>
              <a:buNone/>
            </a:pPr>
            <a:r>
              <a:t/>
            </a:r>
            <a:endParaRPr sz="2400">
              <a:solidFill>
                <a:srgbClr val="01426A"/>
              </a:solidFill>
              <a:latin typeface="Open Sans"/>
              <a:ea typeface="Open Sans"/>
              <a:cs typeface="Open Sans"/>
              <a:sym typeface="Open Sans"/>
            </a:endParaRPr>
          </a:p>
          <a:p>
            <a:pPr lvl="0" marR="0" rtl="0" algn="l">
              <a:lnSpc>
                <a:spcPct val="100000"/>
              </a:lnSpc>
              <a:spcBef>
                <a:spcPts val="0"/>
              </a:spcBef>
              <a:spcAft>
                <a:spcPts val="0"/>
              </a:spcAft>
              <a:buNone/>
            </a:pPr>
            <a:r>
              <a:rPr lang="en" sz="2400">
                <a:solidFill>
                  <a:srgbClr val="01426A"/>
                </a:solidFill>
                <a:latin typeface="Open Sans"/>
                <a:ea typeface="Open Sans"/>
                <a:cs typeface="Open Sans"/>
                <a:sym typeface="Open Sans"/>
              </a:rPr>
              <a:t>Servos rotate! More if you give them more power.</a:t>
            </a:r>
          </a:p>
          <a:p>
            <a:pPr lvl="0" rtl="0">
              <a:spcBef>
                <a:spcPts val="0"/>
              </a:spcBef>
              <a:buNone/>
            </a:pPr>
            <a:r>
              <a:t/>
            </a:r>
            <a:endParaRPr sz="2400">
              <a:solidFill>
                <a:srgbClr val="01426A"/>
              </a:solidFill>
              <a:latin typeface="Open Sans"/>
              <a:ea typeface="Open Sans"/>
              <a:cs typeface="Open Sans"/>
              <a:sym typeface="Open Sans"/>
            </a:endParaRPr>
          </a:p>
          <a:p>
            <a:pPr lvl="0" rtl="0">
              <a:spcBef>
                <a:spcPts val="0"/>
              </a:spcBef>
              <a:buNone/>
            </a:pPr>
            <a:r>
              <a:t/>
            </a:r>
            <a:endParaRPr sz="1800">
              <a:solidFill>
                <a:srgbClr val="000080"/>
              </a:solidFill>
              <a:latin typeface="Open Sans"/>
              <a:ea typeface="Open Sans"/>
              <a:cs typeface="Open Sans"/>
              <a:sym typeface="Open Sans"/>
            </a:endParaRPr>
          </a:p>
          <a:p>
            <a:pPr lvl="0" rtl="0">
              <a:spcBef>
                <a:spcPts val="0"/>
              </a:spcBef>
              <a:buNone/>
            </a:pPr>
            <a:r>
              <a:t/>
            </a:r>
            <a:endParaRPr i="1" sz="2400">
              <a:solidFill>
                <a:srgbClr val="01426A"/>
              </a:solidFill>
              <a:latin typeface="Open Sans"/>
              <a:ea typeface="Open Sans"/>
              <a:cs typeface="Open Sans"/>
              <a:sym typeface="Open Sans"/>
            </a:endParaRPr>
          </a:p>
          <a:p>
            <a:pPr lvl="0" rtl="0">
              <a:spcBef>
                <a:spcPts val="0"/>
              </a:spcBef>
              <a:buNone/>
            </a:pPr>
            <a:r>
              <a:t/>
            </a:r>
            <a:endParaRPr i="1" sz="2400">
              <a:solidFill>
                <a:srgbClr val="01426A"/>
              </a:solidFill>
              <a:latin typeface="Open Sans"/>
              <a:ea typeface="Open Sans"/>
              <a:cs typeface="Open Sans"/>
              <a:sym typeface="Open Sans"/>
            </a:endParaRPr>
          </a:p>
        </p:txBody>
      </p:sp>
      <p:pic>
        <p:nvPicPr>
          <p:cNvPr id="358" name="Shape 358"/>
          <p:cNvPicPr preferRelativeResize="0"/>
          <p:nvPr/>
        </p:nvPicPr>
        <p:blipFill>
          <a:blip r:embed="rId4">
            <a:alphaModFix/>
          </a:blip>
          <a:stretch>
            <a:fillRect/>
          </a:stretch>
        </p:blipFill>
        <p:spPr>
          <a:xfrm>
            <a:off x="5826450" y="1332600"/>
            <a:ext cx="3048000" cy="2286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2" name="Shape 362"/>
        <p:cNvGrpSpPr/>
        <p:nvPr/>
      </p:nvGrpSpPr>
      <p:grpSpPr>
        <a:xfrm>
          <a:off x="0" y="0"/>
          <a:ext cx="0" cy="0"/>
          <a:chOff x="0" y="0"/>
          <a:chExt cx="0" cy="0"/>
        </a:xfrm>
      </p:grpSpPr>
      <p:sp>
        <p:nvSpPr>
          <p:cNvPr id="363" name="Shape 363"/>
          <p:cNvSpPr/>
          <p:nvPr/>
        </p:nvSpPr>
        <p:spPr>
          <a:xfrm rot="205">
            <a:off x="-772425" y="-62824"/>
            <a:ext cx="10060200" cy="958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364" name="Shape 364"/>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365" name="Shape 365"/>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Servos - Programming</a:t>
            </a:r>
          </a:p>
        </p:txBody>
      </p:sp>
      <p:pic>
        <p:nvPicPr>
          <p:cNvPr id="366" name="Shape 366"/>
          <p:cNvPicPr preferRelativeResize="0"/>
          <p:nvPr/>
        </p:nvPicPr>
        <p:blipFill>
          <a:blip r:embed="rId3">
            <a:alphaModFix/>
          </a:blip>
          <a:stretch>
            <a:fillRect/>
          </a:stretch>
        </p:blipFill>
        <p:spPr>
          <a:xfrm>
            <a:off x="7781925" y="4456624"/>
            <a:ext cx="1238178" cy="572699"/>
          </a:xfrm>
          <a:prstGeom prst="rect">
            <a:avLst/>
          </a:prstGeom>
          <a:noFill/>
          <a:ln>
            <a:noFill/>
          </a:ln>
        </p:spPr>
      </p:pic>
      <p:sp>
        <p:nvSpPr>
          <p:cNvPr id="367" name="Shape 367"/>
          <p:cNvSpPr txBox="1"/>
          <p:nvPr/>
        </p:nvSpPr>
        <p:spPr>
          <a:xfrm>
            <a:off x="855000" y="1017802"/>
            <a:ext cx="7672500" cy="3846900"/>
          </a:xfrm>
          <a:prstGeom prst="rect">
            <a:avLst/>
          </a:prstGeom>
          <a:noFill/>
          <a:ln>
            <a:noFill/>
          </a:ln>
        </p:spPr>
        <p:txBody>
          <a:bodyPr anchorCtr="0" anchor="ctr" bIns="91425" lIns="91425" rIns="91425" tIns="91425">
            <a:noAutofit/>
          </a:bodyPr>
          <a:lstStyle/>
          <a:p>
            <a:pPr indent="0" lvl="0" marL="0" rtl="0">
              <a:spcBef>
                <a:spcPts val="0"/>
              </a:spcBef>
              <a:buNone/>
            </a:pPr>
            <a:r>
              <a:t/>
            </a:r>
            <a:endParaRPr b="1" i="1" sz="2400">
              <a:solidFill>
                <a:srgbClr val="01426A"/>
              </a:solidFill>
              <a:latin typeface="Open Sans"/>
              <a:ea typeface="Open Sans"/>
              <a:cs typeface="Open Sans"/>
              <a:sym typeface="Open Sans"/>
            </a:endParaRPr>
          </a:p>
          <a:p>
            <a:pPr indent="0" lvl="0" marL="0" rtl="0">
              <a:spcBef>
                <a:spcPts val="0"/>
              </a:spcBef>
              <a:buNone/>
            </a:pPr>
            <a:r>
              <a:t/>
            </a:r>
            <a:endParaRPr b="1" i="1" sz="2400">
              <a:solidFill>
                <a:srgbClr val="01426A"/>
              </a:solidFill>
              <a:latin typeface="Open Sans"/>
              <a:ea typeface="Open Sans"/>
              <a:cs typeface="Open Sans"/>
              <a:sym typeface="Open Sans"/>
            </a:endParaRPr>
          </a:p>
          <a:p>
            <a:pPr lvl="0" rtl="0">
              <a:spcBef>
                <a:spcPts val="0"/>
              </a:spcBef>
              <a:buNone/>
            </a:pPr>
            <a:r>
              <a:rPr lang="en" sz="2400">
                <a:solidFill>
                  <a:srgbClr val="01426A"/>
                </a:solidFill>
                <a:latin typeface="Open Sans"/>
                <a:ea typeface="Open Sans"/>
                <a:cs typeface="Open Sans"/>
                <a:sym typeface="Open Sans"/>
              </a:rPr>
              <a:t>Clockwise: </a:t>
            </a:r>
          </a:p>
          <a:p>
            <a:pPr lvl="0" rtl="0">
              <a:spcBef>
                <a:spcPts val="0"/>
              </a:spcBef>
              <a:buNone/>
            </a:pPr>
            <a:r>
              <a:rPr lang="en" sz="2400">
                <a:solidFill>
                  <a:srgbClr val="01426A"/>
                </a:solidFill>
                <a:latin typeface="Open Sans"/>
                <a:ea typeface="Open Sans"/>
                <a:cs typeface="Open Sans"/>
                <a:sym typeface="Open Sans"/>
              </a:rPr>
              <a:t>servo.writeMicroseconds(1300)</a:t>
            </a:r>
          </a:p>
          <a:p>
            <a:pPr lvl="0" rtl="0">
              <a:spcBef>
                <a:spcPts val="0"/>
              </a:spcBef>
              <a:buNone/>
            </a:pPr>
            <a:r>
              <a:t/>
            </a:r>
            <a:endParaRPr sz="2400">
              <a:solidFill>
                <a:srgbClr val="01426A"/>
              </a:solidFill>
              <a:latin typeface="Open Sans"/>
              <a:ea typeface="Open Sans"/>
              <a:cs typeface="Open Sans"/>
              <a:sym typeface="Open Sans"/>
            </a:endParaRPr>
          </a:p>
          <a:p>
            <a:pPr lvl="0" rtl="0">
              <a:spcBef>
                <a:spcPts val="0"/>
              </a:spcBef>
              <a:buNone/>
            </a:pPr>
            <a:r>
              <a:rPr lang="en" sz="2400">
                <a:solidFill>
                  <a:srgbClr val="01426A"/>
                </a:solidFill>
                <a:latin typeface="Open Sans"/>
                <a:ea typeface="Open Sans"/>
                <a:cs typeface="Open Sans"/>
                <a:sym typeface="Open Sans"/>
              </a:rPr>
              <a:t>Counterclockwise: </a:t>
            </a:r>
          </a:p>
          <a:p>
            <a:pPr lvl="0" rtl="0">
              <a:spcBef>
                <a:spcPts val="0"/>
              </a:spcBef>
              <a:buNone/>
            </a:pPr>
            <a:r>
              <a:rPr lang="en" sz="2400">
                <a:solidFill>
                  <a:srgbClr val="01426A"/>
                </a:solidFill>
                <a:latin typeface="Open Sans"/>
                <a:ea typeface="Open Sans"/>
                <a:cs typeface="Open Sans"/>
                <a:sym typeface="Open Sans"/>
              </a:rPr>
              <a:t>servo.writeMicroseconds(1700)</a:t>
            </a:r>
          </a:p>
          <a:p>
            <a:pPr lvl="0" rtl="0">
              <a:spcBef>
                <a:spcPts val="0"/>
              </a:spcBef>
              <a:buNone/>
            </a:pPr>
            <a:r>
              <a:t/>
            </a:r>
            <a:endParaRPr sz="2400">
              <a:solidFill>
                <a:srgbClr val="01426A"/>
              </a:solidFill>
              <a:latin typeface="Open Sans"/>
              <a:ea typeface="Open Sans"/>
              <a:cs typeface="Open Sans"/>
              <a:sym typeface="Open Sans"/>
            </a:endParaRPr>
          </a:p>
          <a:p>
            <a:pPr lvl="0" rtl="0">
              <a:spcBef>
                <a:spcPts val="0"/>
              </a:spcBef>
              <a:buNone/>
            </a:pPr>
            <a:r>
              <a:rPr lang="en" sz="2400">
                <a:solidFill>
                  <a:srgbClr val="01426A"/>
                </a:solidFill>
                <a:latin typeface="Open Sans"/>
                <a:ea typeface="Open Sans"/>
                <a:cs typeface="Open Sans"/>
                <a:sym typeface="Open Sans"/>
              </a:rPr>
              <a:t>Not moving:</a:t>
            </a:r>
          </a:p>
          <a:p>
            <a:pPr lvl="0" rtl="0">
              <a:spcBef>
                <a:spcPts val="0"/>
              </a:spcBef>
              <a:buNone/>
            </a:pPr>
            <a:r>
              <a:rPr lang="en" sz="2400">
                <a:solidFill>
                  <a:srgbClr val="01426A"/>
                </a:solidFill>
                <a:latin typeface="Open Sans"/>
                <a:ea typeface="Open Sans"/>
                <a:cs typeface="Open Sans"/>
                <a:sym typeface="Open Sans"/>
              </a:rPr>
              <a:t>servo.writeMicroseconds(1500)</a:t>
            </a:r>
          </a:p>
          <a:p>
            <a:pPr lvl="0" rtl="0">
              <a:spcBef>
                <a:spcPts val="0"/>
              </a:spcBef>
              <a:buNone/>
            </a:pPr>
            <a:r>
              <a:t/>
            </a:r>
            <a:endParaRPr i="1" sz="2400">
              <a:solidFill>
                <a:srgbClr val="01426A"/>
              </a:solidFill>
              <a:latin typeface="Open Sans"/>
              <a:ea typeface="Open Sans"/>
              <a:cs typeface="Open Sans"/>
              <a:sym typeface="Open Sans"/>
            </a:endParaRPr>
          </a:p>
          <a:p>
            <a:pPr lvl="0" rtl="0">
              <a:spcBef>
                <a:spcPts val="0"/>
              </a:spcBef>
              <a:buNone/>
            </a:pPr>
            <a:r>
              <a:t/>
            </a:r>
            <a:endParaRPr i="1" sz="2400">
              <a:solidFill>
                <a:srgbClr val="01426A"/>
              </a:solidFill>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1" name="Shape 371"/>
        <p:cNvGrpSpPr/>
        <p:nvPr/>
      </p:nvGrpSpPr>
      <p:grpSpPr>
        <a:xfrm>
          <a:off x="0" y="0"/>
          <a:ext cx="0" cy="0"/>
          <a:chOff x="0" y="0"/>
          <a:chExt cx="0" cy="0"/>
        </a:xfrm>
      </p:grpSpPr>
      <p:sp>
        <p:nvSpPr>
          <p:cNvPr id="372" name="Shape 372"/>
          <p:cNvSpPr/>
          <p:nvPr/>
        </p:nvSpPr>
        <p:spPr>
          <a:xfrm rot="205">
            <a:off x="-772425" y="-62824"/>
            <a:ext cx="10060200" cy="958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373" name="Shape 373"/>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374" name="Shape 374"/>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Servos</a:t>
            </a:r>
          </a:p>
        </p:txBody>
      </p:sp>
      <p:pic>
        <p:nvPicPr>
          <p:cNvPr id="375" name="Shape 375"/>
          <p:cNvPicPr preferRelativeResize="0"/>
          <p:nvPr/>
        </p:nvPicPr>
        <p:blipFill>
          <a:blip r:embed="rId3">
            <a:alphaModFix/>
          </a:blip>
          <a:stretch>
            <a:fillRect/>
          </a:stretch>
        </p:blipFill>
        <p:spPr>
          <a:xfrm>
            <a:off x="7781925" y="4456624"/>
            <a:ext cx="1238178" cy="572699"/>
          </a:xfrm>
          <a:prstGeom prst="rect">
            <a:avLst/>
          </a:prstGeom>
          <a:noFill/>
          <a:ln>
            <a:noFill/>
          </a:ln>
        </p:spPr>
      </p:pic>
      <p:pic>
        <p:nvPicPr>
          <p:cNvPr descr="Screen Shot 2016-03-25 at 1.34.44 PM.png" id="376" name="Shape 376"/>
          <p:cNvPicPr preferRelativeResize="0"/>
          <p:nvPr/>
        </p:nvPicPr>
        <p:blipFill rotWithShape="1">
          <a:blip r:embed="rId4">
            <a:alphaModFix/>
          </a:blip>
          <a:srcRect b="0" l="0" r="0" t="0"/>
          <a:stretch/>
        </p:blipFill>
        <p:spPr>
          <a:xfrm>
            <a:off x="844200" y="1145450"/>
            <a:ext cx="4474799" cy="3077175"/>
          </a:xfrm>
          <a:prstGeom prst="rect">
            <a:avLst/>
          </a:prstGeom>
          <a:noFill/>
          <a:ln>
            <a:noFill/>
          </a:ln>
        </p:spPr>
      </p:pic>
      <p:grpSp>
        <p:nvGrpSpPr>
          <p:cNvPr id="377" name="Shape 377"/>
          <p:cNvGrpSpPr/>
          <p:nvPr/>
        </p:nvGrpSpPr>
        <p:grpSpPr>
          <a:xfrm>
            <a:off x="920525" y="1073152"/>
            <a:ext cx="7792975" cy="508200"/>
            <a:chOff x="920525" y="1047739"/>
            <a:chExt cx="7792975" cy="508200"/>
          </a:xfrm>
        </p:grpSpPr>
        <p:sp>
          <p:nvSpPr>
            <p:cNvPr id="378" name="Shape 378"/>
            <p:cNvSpPr/>
            <p:nvPr/>
          </p:nvSpPr>
          <p:spPr>
            <a:xfrm>
              <a:off x="920525" y="1154362"/>
              <a:ext cx="1864200" cy="207000"/>
            </a:xfrm>
            <a:prstGeom prst="rect">
              <a:avLst/>
            </a:prstGeom>
            <a:noFill/>
            <a:ln cap="flat" cmpd="sng" w="28575">
              <a:solidFill>
                <a:srgbClr val="F4364C"/>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79" name="Shape 379"/>
            <p:cNvSpPr txBox="1"/>
            <p:nvPr/>
          </p:nvSpPr>
          <p:spPr>
            <a:xfrm>
              <a:off x="5319000" y="1047739"/>
              <a:ext cx="3394500" cy="508200"/>
            </a:xfrm>
            <a:prstGeom prst="rect">
              <a:avLst/>
            </a:prstGeom>
            <a:noFill/>
            <a:ln>
              <a:noFill/>
            </a:ln>
          </p:spPr>
          <p:txBody>
            <a:bodyPr anchorCtr="0" anchor="t" bIns="91425" lIns="91425" rIns="91425" tIns="91425">
              <a:noAutofit/>
            </a:bodyPr>
            <a:lstStyle/>
            <a:p>
              <a:pPr lvl="0" rtl="0">
                <a:spcBef>
                  <a:spcPts val="0"/>
                </a:spcBef>
                <a:buNone/>
              </a:pPr>
              <a:r>
                <a:rPr b="1" lang="en" sz="1800">
                  <a:solidFill>
                    <a:srgbClr val="F4364C"/>
                  </a:solidFill>
                </a:rPr>
                <a:t>Include Servo Library</a:t>
              </a:r>
            </a:p>
          </p:txBody>
        </p:sp>
        <p:sp>
          <p:nvSpPr>
            <p:cNvPr id="380" name="Shape 380"/>
            <p:cNvSpPr/>
            <p:nvPr/>
          </p:nvSpPr>
          <p:spPr>
            <a:xfrm>
              <a:off x="2819200" y="1165912"/>
              <a:ext cx="2499900" cy="207000"/>
            </a:xfrm>
            <a:prstGeom prst="notchedRightArrow">
              <a:avLst>
                <a:gd fmla="val 50000" name="adj1"/>
                <a:gd fmla="val 50000" name="adj2"/>
              </a:avLst>
            </a:prstGeom>
            <a:solidFill>
              <a:srgbClr val="F4364C"/>
            </a:solidFill>
            <a:ln>
              <a:noFill/>
            </a:ln>
          </p:spPr>
          <p:txBody>
            <a:bodyPr anchorCtr="0" anchor="ctr" bIns="91425" lIns="91425" rIns="91425" tIns="91425">
              <a:noAutofit/>
            </a:bodyPr>
            <a:lstStyle/>
            <a:p>
              <a:pPr lvl="0">
                <a:spcBef>
                  <a:spcPts val="0"/>
                </a:spcBef>
                <a:buNone/>
              </a:pPr>
              <a:r>
                <a:t/>
              </a:r>
              <a:endParaRPr/>
            </a:p>
          </p:txBody>
        </p:sp>
      </p:grpSp>
      <p:grpSp>
        <p:nvGrpSpPr>
          <p:cNvPr id="381" name="Shape 381"/>
          <p:cNvGrpSpPr/>
          <p:nvPr/>
        </p:nvGrpSpPr>
        <p:grpSpPr>
          <a:xfrm>
            <a:off x="920525" y="1636775"/>
            <a:ext cx="8207275" cy="686850"/>
            <a:chOff x="920525" y="1579250"/>
            <a:chExt cx="8207275" cy="686850"/>
          </a:xfrm>
        </p:grpSpPr>
        <p:sp>
          <p:nvSpPr>
            <p:cNvPr id="382" name="Shape 382"/>
            <p:cNvSpPr/>
            <p:nvPr/>
          </p:nvSpPr>
          <p:spPr>
            <a:xfrm>
              <a:off x="920525" y="1579250"/>
              <a:ext cx="1864200" cy="445800"/>
            </a:xfrm>
            <a:prstGeom prst="rect">
              <a:avLst/>
            </a:prstGeom>
            <a:noFill/>
            <a:ln cap="flat" cmpd="sng" w="28575">
              <a:solidFill>
                <a:srgbClr val="6ECEB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83" name="Shape 383"/>
            <p:cNvSpPr txBox="1"/>
            <p:nvPr/>
          </p:nvSpPr>
          <p:spPr>
            <a:xfrm>
              <a:off x="5319000" y="1591400"/>
              <a:ext cx="3808800" cy="674700"/>
            </a:xfrm>
            <a:prstGeom prst="rect">
              <a:avLst/>
            </a:prstGeom>
            <a:noFill/>
            <a:ln>
              <a:noFill/>
            </a:ln>
          </p:spPr>
          <p:txBody>
            <a:bodyPr anchorCtr="0" anchor="t" bIns="91425" lIns="91425" rIns="91425" tIns="91425">
              <a:noAutofit/>
            </a:bodyPr>
            <a:lstStyle/>
            <a:p>
              <a:pPr lvl="0" rtl="0">
                <a:spcBef>
                  <a:spcPts val="0"/>
                </a:spcBef>
                <a:buNone/>
              </a:pPr>
              <a:r>
                <a:rPr b="1" lang="en" sz="1800">
                  <a:solidFill>
                    <a:srgbClr val="6ECEB2"/>
                  </a:solidFill>
                </a:rPr>
                <a:t>Declare Servo type variables for each servo</a:t>
              </a:r>
            </a:p>
          </p:txBody>
        </p:sp>
        <p:sp>
          <p:nvSpPr>
            <p:cNvPr id="384" name="Shape 384"/>
            <p:cNvSpPr/>
            <p:nvPr/>
          </p:nvSpPr>
          <p:spPr>
            <a:xfrm>
              <a:off x="2819200" y="1710200"/>
              <a:ext cx="2499900" cy="213000"/>
            </a:xfrm>
            <a:prstGeom prst="notchedRightArrow">
              <a:avLst>
                <a:gd fmla="val 50000" name="adj1"/>
                <a:gd fmla="val 50000" name="adj2"/>
              </a:avLst>
            </a:prstGeom>
            <a:solidFill>
              <a:srgbClr val="6ECEB2"/>
            </a:solidFill>
            <a:ln>
              <a:noFill/>
            </a:ln>
          </p:spPr>
          <p:txBody>
            <a:bodyPr anchorCtr="0" anchor="ctr" bIns="91425" lIns="91425" rIns="91425" tIns="91425">
              <a:noAutofit/>
            </a:bodyPr>
            <a:lstStyle/>
            <a:p>
              <a:pPr lvl="0">
                <a:spcBef>
                  <a:spcPts val="0"/>
                </a:spcBef>
                <a:buNone/>
              </a:pPr>
              <a:r>
                <a:t/>
              </a:r>
              <a:endParaRPr/>
            </a:p>
          </p:txBody>
        </p:sp>
      </p:grpSp>
      <p:grpSp>
        <p:nvGrpSpPr>
          <p:cNvPr id="385" name="Shape 385"/>
          <p:cNvGrpSpPr/>
          <p:nvPr/>
        </p:nvGrpSpPr>
        <p:grpSpPr>
          <a:xfrm>
            <a:off x="1116150" y="2772325"/>
            <a:ext cx="8011650" cy="674700"/>
            <a:chOff x="1116150" y="2657275"/>
            <a:chExt cx="8011650" cy="674700"/>
          </a:xfrm>
        </p:grpSpPr>
        <p:sp>
          <p:nvSpPr>
            <p:cNvPr id="386" name="Shape 386"/>
            <p:cNvSpPr/>
            <p:nvPr/>
          </p:nvSpPr>
          <p:spPr>
            <a:xfrm>
              <a:off x="1116150" y="2893825"/>
              <a:ext cx="2232300" cy="397200"/>
            </a:xfrm>
            <a:prstGeom prst="rect">
              <a:avLst/>
            </a:prstGeom>
            <a:noFill/>
            <a:ln cap="flat" cmpd="sng" w="28575">
              <a:solidFill>
                <a:srgbClr val="ECE81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87" name="Shape 387"/>
            <p:cNvSpPr txBox="1"/>
            <p:nvPr/>
          </p:nvSpPr>
          <p:spPr>
            <a:xfrm>
              <a:off x="5319000" y="2657275"/>
              <a:ext cx="3808800" cy="674700"/>
            </a:xfrm>
            <a:prstGeom prst="rect">
              <a:avLst/>
            </a:prstGeom>
            <a:noFill/>
            <a:ln>
              <a:noFill/>
            </a:ln>
          </p:spPr>
          <p:txBody>
            <a:bodyPr anchorCtr="0" anchor="t" bIns="91425" lIns="91425" rIns="91425" tIns="91425">
              <a:noAutofit/>
            </a:bodyPr>
            <a:lstStyle/>
            <a:p>
              <a:pPr lvl="0" rtl="0">
                <a:spcBef>
                  <a:spcPts val="0"/>
                </a:spcBef>
                <a:buNone/>
              </a:pPr>
              <a:r>
                <a:rPr b="1" lang="en" sz="1800">
                  <a:solidFill>
                    <a:srgbClr val="ECE81A"/>
                  </a:solidFill>
                </a:rPr>
                <a:t>Setup pins 12 and 13 as servo pins</a:t>
              </a:r>
            </a:p>
          </p:txBody>
        </p:sp>
        <p:sp>
          <p:nvSpPr>
            <p:cNvPr id="388" name="Shape 388"/>
            <p:cNvSpPr/>
            <p:nvPr/>
          </p:nvSpPr>
          <p:spPr>
            <a:xfrm>
              <a:off x="3424600" y="2893825"/>
              <a:ext cx="1894500" cy="201600"/>
            </a:xfrm>
            <a:prstGeom prst="notchedRightArrow">
              <a:avLst>
                <a:gd fmla="val 50000" name="adj1"/>
                <a:gd fmla="val 50000" name="adj2"/>
              </a:avLst>
            </a:prstGeom>
            <a:solidFill>
              <a:srgbClr val="ECE81A"/>
            </a:solidFill>
            <a:ln>
              <a:noFill/>
            </a:ln>
          </p:spPr>
          <p:txBody>
            <a:bodyPr anchorCtr="0" anchor="ctr" bIns="91425" lIns="91425" rIns="91425" tIns="91425">
              <a:noAutofit/>
            </a:bodyPr>
            <a:lstStyle/>
            <a:p>
              <a:pPr lvl="0">
                <a:spcBef>
                  <a:spcPts val="0"/>
                </a:spcBef>
                <a:buNone/>
              </a:pPr>
              <a:r>
                <a:t/>
              </a:r>
              <a:endParaRPr/>
            </a:p>
          </p:txBody>
        </p:sp>
      </p:grpSp>
      <p:grpSp>
        <p:nvGrpSpPr>
          <p:cNvPr id="389" name="Shape 389"/>
          <p:cNvGrpSpPr/>
          <p:nvPr/>
        </p:nvGrpSpPr>
        <p:grpSpPr>
          <a:xfrm>
            <a:off x="1116150" y="3338550"/>
            <a:ext cx="7436250" cy="552450"/>
            <a:chOff x="1116150" y="3211975"/>
            <a:chExt cx="7436250" cy="552450"/>
          </a:xfrm>
        </p:grpSpPr>
        <p:sp>
          <p:nvSpPr>
            <p:cNvPr id="390" name="Shape 390"/>
            <p:cNvSpPr txBox="1"/>
            <p:nvPr/>
          </p:nvSpPr>
          <p:spPr>
            <a:xfrm>
              <a:off x="5319000" y="3211975"/>
              <a:ext cx="3233400" cy="397200"/>
            </a:xfrm>
            <a:prstGeom prst="rect">
              <a:avLst/>
            </a:prstGeom>
            <a:noFill/>
            <a:ln>
              <a:noFill/>
            </a:ln>
          </p:spPr>
          <p:txBody>
            <a:bodyPr anchorCtr="0" anchor="t" bIns="91425" lIns="91425" rIns="91425" tIns="91425">
              <a:noAutofit/>
            </a:bodyPr>
            <a:lstStyle/>
            <a:p>
              <a:pPr lvl="0" rtl="0">
                <a:spcBef>
                  <a:spcPts val="0"/>
                </a:spcBef>
                <a:buNone/>
              </a:pPr>
              <a:r>
                <a:rPr b="1" lang="en" sz="1800">
                  <a:solidFill>
                    <a:srgbClr val="F4364C"/>
                  </a:solidFill>
                </a:rPr>
                <a:t>Set position to not moving</a:t>
              </a:r>
            </a:p>
          </p:txBody>
        </p:sp>
        <p:sp>
          <p:nvSpPr>
            <p:cNvPr id="391" name="Shape 391"/>
            <p:cNvSpPr/>
            <p:nvPr/>
          </p:nvSpPr>
          <p:spPr>
            <a:xfrm>
              <a:off x="1116150" y="3318625"/>
              <a:ext cx="3509700" cy="445800"/>
            </a:xfrm>
            <a:prstGeom prst="rect">
              <a:avLst/>
            </a:prstGeom>
            <a:noFill/>
            <a:ln cap="flat" cmpd="sng" w="28575">
              <a:solidFill>
                <a:srgbClr val="F4364C"/>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92" name="Shape 392"/>
            <p:cNvSpPr/>
            <p:nvPr/>
          </p:nvSpPr>
          <p:spPr>
            <a:xfrm>
              <a:off x="4706250" y="3318625"/>
              <a:ext cx="612900" cy="190800"/>
            </a:xfrm>
            <a:prstGeom prst="notchedRightArrow">
              <a:avLst>
                <a:gd fmla="val 50000" name="adj1"/>
                <a:gd fmla="val 50000" name="adj2"/>
              </a:avLst>
            </a:prstGeom>
            <a:solidFill>
              <a:srgbClr val="F4364C"/>
            </a:solidFill>
            <a:ln>
              <a:noFill/>
            </a:ln>
          </p:spPr>
          <p:txBody>
            <a:bodyPr anchorCtr="0" anchor="ctr" bIns="91425" lIns="91425" rIns="91425" tIns="91425">
              <a:noAutofit/>
            </a:bodyPr>
            <a:lstStyle/>
            <a:p>
              <a:pPr lvl="0">
                <a:spcBef>
                  <a:spcPts val="0"/>
                </a:spcBef>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6" name="Shape 396"/>
        <p:cNvGrpSpPr/>
        <p:nvPr/>
      </p:nvGrpSpPr>
      <p:grpSpPr>
        <a:xfrm>
          <a:off x="0" y="0"/>
          <a:ext cx="0" cy="0"/>
          <a:chOff x="0" y="0"/>
          <a:chExt cx="0" cy="0"/>
        </a:xfrm>
      </p:grpSpPr>
      <p:sp>
        <p:nvSpPr>
          <p:cNvPr id="397" name="Shape 397"/>
          <p:cNvSpPr/>
          <p:nvPr/>
        </p:nvSpPr>
        <p:spPr>
          <a:xfrm rot="205">
            <a:off x="-772425" y="-62824"/>
            <a:ext cx="10060200" cy="958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398" name="Shape 398"/>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399" name="Shape 399"/>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Dance robot!</a:t>
            </a:r>
          </a:p>
        </p:txBody>
      </p:sp>
      <p:pic>
        <p:nvPicPr>
          <p:cNvPr id="400" name="Shape 400"/>
          <p:cNvPicPr preferRelativeResize="0"/>
          <p:nvPr/>
        </p:nvPicPr>
        <p:blipFill>
          <a:blip r:embed="rId3">
            <a:alphaModFix/>
          </a:blip>
          <a:stretch>
            <a:fillRect/>
          </a:stretch>
        </p:blipFill>
        <p:spPr>
          <a:xfrm>
            <a:off x="7781925" y="4456624"/>
            <a:ext cx="1238178" cy="572699"/>
          </a:xfrm>
          <a:prstGeom prst="rect">
            <a:avLst/>
          </a:prstGeom>
          <a:noFill/>
          <a:ln>
            <a:noFill/>
          </a:ln>
        </p:spPr>
      </p:pic>
      <p:sp>
        <p:nvSpPr>
          <p:cNvPr id="401" name="Shape 401"/>
          <p:cNvSpPr txBox="1"/>
          <p:nvPr/>
        </p:nvSpPr>
        <p:spPr>
          <a:xfrm>
            <a:off x="702600" y="1097574"/>
            <a:ext cx="8114400" cy="3824700"/>
          </a:xfrm>
          <a:prstGeom prst="rect">
            <a:avLst/>
          </a:prstGeom>
          <a:noFill/>
          <a:ln>
            <a:noFill/>
          </a:ln>
        </p:spPr>
        <p:txBody>
          <a:bodyPr anchorCtr="0" anchor="ctr" bIns="91425" lIns="91425" rIns="91425" tIns="91425">
            <a:noAutofit/>
          </a:bodyPr>
          <a:lstStyle/>
          <a:p>
            <a:pPr lvl="0" rtl="0">
              <a:spcBef>
                <a:spcPts val="0"/>
              </a:spcBef>
              <a:buNone/>
            </a:pPr>
            <a:r>
              <a:rPr i="1" lang="en" sz="2400">
                <a:solidFill>
                  <a:srgbClr val="01426A"/>
                </a:solidFill>
                <a:latin typeface="Open Sans"/>
                <a:ea typeface="Open Sans"/>
                <a:cs typeface="Open Sans"/>
                <a:sym typeface="Open Sans"/>
              </a:rPr>
              <a:t>In groups with the rest of your table - 10 min:</a:t>
            </a:r>
          </a:p>
          <a:p>
            <a:pPr lvl="0" rtl="0">
              <a:spcBef>
                <a:spcPts val="0"/>
              </a:spcBef>
              <a:buNone/>
            </a:pPr>
            <a:r>
              <a:t/>
            </a:r>
            <a:endParaRPr b="1" i="1">
              <a:solidFill>
                <a:srgbClr val="01426A"/>
              </a:solidFill>
              <a:latin typeface="Open Sans"/>
              <a:ea typeface="Open Sans"/>
              <a:cs typeface="Open Sans"/>
              <a:sym typeface="Open Sans"/>
            </a:endParaRP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Make the robot move forward.</a:t>
            </a: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Make the robot move backward</a:t>
            </a: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Make the robot spin left</a:t>
            </a: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Choreograph and program a dance for your robot</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5" name="Shape 405"/>
        <p:cNvGrpSpPr/>
        <p:nvPr/>
      </p:nvGrpSpPr>
      <p:grpSpPr>
        <a:xfrm>
          <a:off x="0" y="0"/>
          <a:ext cx="0" cy="0"/>
          <a:chOff x="0" y="0"/>
          <a:chExt cx="0" cy="0"/>
        </a:xfrm>
      </p:grpSpPr>
      <p:sp>
        <p:nvSpPr>
          <p:cNvPr id="406" name="Shape 406"/>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a:t>REFLECTION: CURRICULUM FUNNEL</a:t>
            </a:r>
          </a:p>
        </p:txBody>
      </p:sp>
      <p:grpSp>
        <p:nvGrpSpPr>
          <p:cNvPr id="407" name="Shape 407"/>
          <p:cNvGrpSpPr/>
          <p:nvPr/>
        </p:nvGrpSpPr>
        <p:grpSpPr>
          <a:xfrm>
            <a:off x="3006225" y="1243025"/>
            <a:ext cx="3689425" cy="2832125"/>
            <a:chOff x="2582600" y="1302150"/>
            <a:chExt cx="3689425" cy="2832125"/>
          </a:xfrm>
        </p:grpSpPr>
        <p:sp>
          <p:nvSpPr>
            <p:cNvPr id="408" name="Shape 408"/>
            <p:cNvSpPr/>
            <p:nvPr/>
          </p:nvSpPr>
          <p:spPr>
            <a:xfrm>
              <a:off x="2582600" y="1302150"/>
              <a:ext cx="3689425" cy="727025"/>
            </a:xfrm>
            <a:prstGeom prst="flowChartManualOperation">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Learner Profile </a:t>
              </a:r>
            </a:p>
            <a:p>
              <a:pPr lvl="0" rtl="0" algn="ctr">
                <a:spcBef>
                  <a:spcPts val="0"/>
                </a:spcBef>
                <a:buNone/>
              </a:pPr>
              <a:r>
                <a:rPr lang="en">
                  <a:solidFill>
                    <a:srgbClr val="01426A"/>
                  </a:solidFill>
                  <a:latin typeface="Open Sans"/>
                  <a:ea typeface="Open Sans"/>
                  <a:cs typeface="Open Sans"/>
                  <a:sym typeface="Open Sans"/>
                </a:rPr>
                <a:t>and </a:t>
              </a:r>
            </a:p>
            <a:p>
              <a:pPr lvl="0" rtl="0" algn="ctr">
                <a:spcBef>
                  <a:spcPts val="0"/>
                </a:spcBef>
                <a:buNone/>
              </a:pPr>
              <a:r>
                <a:rPr b="1" lang="en">
                  <a:solidFill>
                    <a:srgbClr val="01426A"/>
                  </a:solidFill>
                  <a:latin typeface="Open Sans"/>
                  <a:ea typeface="Open Sans"/>
                  <a:cs typeface="Open Sans"/>
                  <a:sym typeface="Open Sans"/>
                </a:rPr>
                <a:t>Essential Questions</a:t>
              </a:r>
            </a:p>
          </p:txBody>
        </p:sp>
        <p:sp>
          <p:nvSpPr>
            <p:cNvPr id="409" name="Shape 409"/>
            <p:cNvSpPr/>
            <p:nvPr/>
          </p:nvSpPr>
          <p:spPr>
            <a:xfrm>
              <a:off x="3331350" y="2105375"/>
              <a:ext cx="2213650" cy="572700"/>
            </a:xfrm>
            <a:prstGeom prst="flowChartManualOperation">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Clr>
                  <a:schemeClr val="dk1"/>
                </a:buClr>
                <a:buFont typeface="Arial"/>
                <a:buNone/>
              </a:pPr>
              <a:r>
                <a:rPr b="1" lang="en">
                  <a:solidFill>
                    <a:srgbClr val="01426A"/>
                  </a:solidFill>
                  <a:latin typeface="Open Sans"/>
                  <a:ea typeface="Open Sans"/>
                  <a:cs typeface="Open Sans"/>
                  <a:sym typeface="Open Sans"/>
                </a:rPr>
                <a:t>Unit Plans</a:t>
              </a:r>
            </a:p>
          </p:txBody>
        </p:sp>
        <p:sp>
          <p:nvSpPr>
            <p:cNvPr id="410" name="Shape 410"/>
            <p:cNvSpPr/>
            <p:nvPr/>
          </p:nvSpPr>
          <p:spPr>
            <a:xfrm>
              <a:off x="3732825" y="2754275"/>
              <a:ext cx="1356425" cy="572700"/>
            </a:xfrm>
            <a:prstGeom prst="flowChartManualOperation">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Clr>
                  <a:schemeClr val="dk1"/>
                </a:buClr>
                <a:buFont typeface="Arial"/>
                <a:buNone/>
              </a:pPr>
              <a:r>
                <a:rPr b="1" lang="en">
                  <a:solidFill>
                    <a:srgbClr val="01426A"/>
                  </a:solidFill>
                  <a:latin typeface="Open Sans"/>
                  <a:ea typeface="Open Sans"/>
                  <a:cs typeface="Open Sans"/>
                  <a:sym typeface="Open Sans"/>
                </a:rPr>
                <a:t>Lesson Plans</a:t>
              </a:r>
            </a:p>
          </p:txBody>
        </p:sp>
        <p:sp>
          <p:nvSpPr>
            <p:cNvPr id="411" name="Shape 411"/>
            <p:cNvSpPr/>
            <p:nvPr/>
          </p:nvSpPr>
          <p:spPr>
            <a:xfrm>
              <a:off x="4031250" y="3403175"/>
              <a:ext cx="759575" cy="572700"/>
            </a:xfrm>
            <a:prstGeom prst="flowChartManualOperation">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l">
                <a:spcBef>
                  <a:spcPts val="0"/>
                </a:spcBef>
                <a:buClr>
                  <a:schemeClr val="dk1"/>
                </a:buClr>
                <a:buFont typeface="Arial"/>
                <a:buNone/>
              </a:pPr>
              <a:r>
                <a:t/>
              </a:r>
              <a:endParaRPr b="1" sz="800">
                <a:solidFill>
                  <a:srgbClr val="01426A"/>
                </a:solidFill>
                <a:latin typeface="Open Sans"/>
                <a:ea typeface="Open Sans"/>
                <a:cs typeface="Open Sans"/>
                <a:sym typeface="Open Sans"/>
              </a:endParaRPr>
            </a:p>
          </p:txBody>
        </p:sp>
        <p:sp>
          <p:nvSpPr>
            <p:cNvPr id="412" name="Shape 412"/>
            <p:cNvSpPr txBox="1"/>
            <p:nvPr/>
          </p:nvSpPr>
          <p:spPr>
            <a:xfrm>
              <a:off x="4025825" y="4052075"/>
              <a:ext cx="5400" cy="822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413" name="Shape 413"/>
            <p:cNvSpPr txBox="1"/>
            <p:nvPr/>
          </p:nvSpPr>
          <p:spPr>
            <a:xfrm>
              <a:off x="3879287" y="3403175"/>
              <a:ext cx="1063500" cy="640200"/>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Your</a:t>
              </a:r>
            </a:p>
            <a:p>
              <a:pPr lvl="0" rtl="0" algn="ctr">
                <a:spcBef>
                  <a:spcPts val="0"/>
                </a:spcBef>
                <a:buNone/>
              </a:pPr>
              <a:r>
                <a:rPr b="1" lang="en">
                  <a:solidFill>
                    <a:srgbClr val="01426A"/>
                  </a:solidFill>
                  <a:latin typeface="Open Sans"/>
                  <a:ea typeface="Open Sans"/>
                  <a:cs typeface="Open Sans"/>
                  <a:sym typeface="Open Sans"/>
                </a:rPr>
                <a:t>Decisions</a:t>
              </a:r>
            </a:p>
          </p:txBody>
        </p:sp>
      </p:grpSp>
      <p:grpSp>
        <p:nvGrpSpPr>
          <p:cNvPr id="414" name="Shape 414"/>
          <p:cNvGrpSpPr/>
          <p:nvPr/>
        </p:nvGrpSpPr>
        <p:grpSpPr>
          <a:xfrm>
            <a:off x="4200068" y="4031736"/>
            <a:ext cx="1301736" cy="747634"/>
            <a:chOff x="-216550" y="3451775"/>
            <a:chExt cx="1921950" cy="1000850"/>
          </a:xfrm>
        </p:grpSpPr>
        <p:pic>
          <p:nvPicPr>
            <p:cNvPr id="415" name="Shape 415"/>
            <p:cNvPicPr preferRelativeResize="0"/>
            <p:nvPr/>
          </p:nvPicPr>
          <p:blipFill>
            <a:blip r:embed="rId3">
              <a:alphaModFix/>
            </a:blip>
            <a:stretch>
              <a:fillRect/>
            </a:stretch>
          </p:blipFill>
          <p:spPr>
            <a:xfrm>
              <a:off x="704550" y="3451775"/>
              <a:ext cx="1000850" cy="1000850"/>
            </a:xfrm>
            <a:prstGeom prst="rect">
              <a:avLst/>
            </a:prstGeom>
            <a:noFill/>
            <a:ln>
              <a:noFill/>
            </a:ln>
          </p:spPr>
        </p:pic>
        <p:pic>
          <p:nvPicPr>
            <p:cNvPr id="416" name="Shape 416"/>
            <p:cNvPicPr preferRelativeResize="0"/>
            <p:nvPr/>
          </p:nvPicPr>
          <p:blipFill>
            <a:blip r:embed="rId4">
              <a:alphaModFix/>
            </a:blip>
            <a:stretch>
              <a:fillRect/>
            </a:stretch>
          </p:blipFill>
          <p:spPr>
            <a:xfrm>
              <a:off x="-216550" y="3451775"/>
              <a:ext cx="1000850" cy="1000850"/>
            </a:xfrm>
            <a:prstGeom prst="rect">
              <a:avLst/>
            </a:prstGeom>
            <a:noFill/>
            <a:ln>
              <a:noFill/>
            </a:ln>
          </p:spPr>
        </p:pic>
      </p:grpSp>
      <p:sp>
        <p:nvSpPr>
          <p:cNvPr id="417" name="Shape 417"/>
          <p:cNvSpPr/>
          <p:nvPr/>
        </p:nvSpPr>
        <p:spPr>
          <a:xfrm>
            <a:off x="3006375" y="1083875"/>
            <a:ext cx="3689400" cy="1616400"/>
          </a:xfrm>
          <a:prstGeom prst="ellipse">
            <a:avLst/>
          </a:prstGeom>
          <a:noFill/>
          <a:ln cap="flat" cmpd="sng" w="28575">
            <a:solidFill>
              <a:srgbClr val="F4364C"/>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7" name="Shape 137"/>
        <p:cNvGrpSpPr/>
        <p:nvPr/>
      </p:nvGrpSpPr>
      <p:grpSpPr>
        <a:xfrm>
          <a:off x="0" y="0"/>
          <a:ext cx="0" cy="0"/>
          <a:chOff x="0" y="0"/>
          <a:chExt cx="0" cy="0"/>
        </a:xfrm>
      </p:grpSpPr>
      <p:sp>
        <p:nvSpPr>
          <p:cNvPr id="138" name="Shape 138"/>
          <p:cNvSpPr txBox="1"/>
          <p:nvPr>
            <p:ph idx="1" type="body"/>
          </p:nvPr>
        </p:nvSpPr>
        <p:spPr>
          <a:xfrm>
            <a:off x="878150" y="1027950"/>
            <a:ext cx="7962600" cy="2797800"/>
          </a:xfrm>
          <a:prstGeom prst="rect">
            <a:avLst/>
          </a:prstGeom>
        </p:spPr>
        <p:txBody>
          <a:bodyPr anchorCtr="0" anchor="t" bIns="91425" lIns="91425" rIns="91425" tIns="91425">
            <a:noAutofit/>
          </a:bodyPr>
          <a:lstStyle/>
          <a:p>
            <a:pPr lvl="0" marR="0" rtl="0" algn="l">
              <a:lnSpc>
                <a:spcPct val="100000"/>
              </a:lnSpc>
              <a:spcBef>
                <a:spcPts val="0"/>
              </a:spcBef>
              <a:spcAft>
                <a:spcPts val="0"/>
              </a:spcAft>
              <a:buNone/>
            </a:pPr>
            <a:r>
              <a:rPr i="1" lang="en" sz="2400"/>
              <a:t>30 seconds: </a:t>
            </a:r>
          </a:p>
          <a:p>
            <a:pPr lvl="0" marR="0" rtl="0" algn="l">
              <a:lnSpc>
                <a:spcPct val="100000"/>
              </a:lnSpc>
              <a:spcBef>
                <a:spcPts val="0"/>
              </a:spcBef>
              <a:spcAft>
                <a:spcPts val="0"/>
              </a:spcAft>
              <a:buNone/>
            </a:pPr>
            <a:r>
              <a:t/>
            </a:r>
            <a:endParaRPr i="1" sz="2400"/>
          </a:p>
          <a:p>
            <a:pPr lvl="0" marR="0" rtl="0" algn="l">
              <a:lnSpc>
                <a:spcPct val="100000"/>
              </a:lnSpc>
              <a:spcBef>
                <a:spcPts val="0"/>
              </a:spcBef>
              <a:spcAft>
                <a:spcPts val="0"/>
              </a:spcAft>
              <a:buNone/>
            </a:pPr>
            <a:r>
              <a:rPr lang="en" sz="2400"/>
              <a:t>Collect every robot you can think of. You can write them down, type them, draw them, copy/paste images, whatever works for you.</a:t>
            </a:r>
          </a:p>
          <a:p>
            <a:pPr lvl="0" marR="0" rtl="0" algn="l">
              <a:lnSpc>
                <a:spcPct val="100000"/>
              </a:lnSpc>
              <a:spcBef>
                <a:spcPts val="0"/>
              </a:spcBef>
              <a:spcAft>
                <a:spcPts val="0"/>
              </a:spcAft>
              <a:buNone/>
            </a:pPr>
            <a:r>
              <a:t/>
            </a:r>
            <a:endParaRPr sz="2400"/>
          </a:p>
          <a:p>
            <a:pPr lvl="0" marR="0" rtl="0" algn="l">
              <a:lnSpc>
                <a:spcPct val="100000"/>
              </a:lnSpc>
              <a:spcBef>
                <a:spcPts val="0"/>
              </a:spcBef>
              <a:spcAft>
                <a:spcPts val="0"/>
              </a:spcAft>
              <a:buNone/>
            </a:pPr>
            <a:r>
              <a:t/>
            </a:r>
            <a:endParaRPr sz="2400"/>
          </a:p>
        </p:txBody>
      </p:sp>
      <p:sp>
        <p:nvSpPr>
          <p:cNvPr id="139" name="Shape 139"/>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sz="2800"/>
              <a:t>HOOK</a:t>
            </a:r>
          </a:p>
        </p:txBody>
      </p:sp>
      <p:sp>
        <p:nvSpPr>
          <p:cNvPr id="140" name="Shape 140"/>
          <p:cNvSpPr/>
          <p:nvPr/>
        </p:nvSpPr>
        <p:spPr>
          <a:xfrm>
            <a:off x="6623175" y="934975"/>
            <a:ext cx="2039400" cy="879900"/>
          </a:xfrm>
          <a:prstGeom prst="foldedCorner">
            <a:avLst>
              <a:gd fmla="val 16667" name="adj"/>
            </a:avLst>
          </a:prstGeom>
          <a:solidFill>
            <a:srgbClr val="EEEEEE"/>
          </a:solidFill>
          <a:ln cap="flat" cmpd="sng" w="19050">
            <a:solidFill>
              <a:srgbClr val="01426A"/>
            </a:solidFill>
            <a:prstDash val="solid"/>
            <a:round/>
            <a:headEnd len="med" w="med" type="none"/>
            <a:tailEnd len="med" w="med" type="none"/>
          </a:ln>
        </p:spPr>
        <p:txBody>
          <a:bodyPr anchorCtr="0" anchor="ctr" bIns="91425" lIns="91425" rIns="91425" tIns="91425">
            <a:noAutofit/>
          </a:bodyPr>
          <a:lstStyle/>
          <a:p>
            <a:pPr lvl="0">
              <a:spcBef>
                <a:spcPts val="0"/>
              </a:spcBef>
              <a:buNone/>
            </a:pPr>
            <a:r>
              <a:rPr b="1" lang="en" sz="1800">
                <a:solidFill>
                  <a:srgbClr val="01426A"/>
                </a:solidFill>
                <a:latin typeface="Open Sans"/>
                <a:ea typeface="Open Sans"/>
                <a:cs typeface="Open Sans"/>
                <a:sym typeface="Open Sans"/>
              </a:rPr>
              <a:t>Differentiation</a:t>
            </a:r>
          </a:p>
          <a:p>
            <a:pPr lvl="0">
              <a:spcBef>
                <a:spcPts val="0"/>
              </a:spcBef>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1" name="Shape 421"/>
        <p:cNvGrpSpPr/>
        <p:nvPr/>
      </p:nvGrpSpPr>
      <p:grpSpPr>
        <a:xfrm>
          <a:off x="0" y="0"/>
          <a:ext cx="0" cy="0"/>
          <a:chOff x="0" y="0"/>
          <a:chExt cx="0" cy="0"/>
        </a:xfrm>
      </p:grpSpPr>
      <p:sp>
        <p:nvSpPr>
          <p:cNvPr id="422" name="Shape 422"/>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a:t>REFLECTION: BIG PICTURE</a:t>
            </a:r>
          </a:p>
        </p:txBody>
      </p:sp>
      <p:sp>
        <p:nvSpPr>
          <p:cNvPr id="423" name="Shape 423"/>
          <p:cNvSpPr txBox="1"/>
          <p:nvPr/>
        </p:nvSpPr>
        <p:spPr>
          <a:xfrm>
            <a:off x="996950" y="916350"/>
            <a:ext cx="7311300" cy="3310800"/>
          </a:xfrm>
          <a:prstGeom prst="rect">
            <a:avLst/>
          </a:prstGeom>
          <a:noFill/>
          <a:ln>
            <a:noFill/>
          </a:ln>
        </p:spPr>
        <p:txBody>
          <a:bodyPr anchorCtr="0" anchor="t" bIns="91425" lIns="91425" rIns="91425" tIns="91425">
            <a:noAutofit/>
          </a:bodyPr>
          <a:lstStyle/>
          <a:p>
            <a:pPr lvl="0">
              <a:spcBef>
                <a:spcPts val="0"/>
              </a:spcBef>
              <a:buNone/>
            </a:pPr>
            <a:r>
              <a:rPr b="1" lang="en" sz="1800">
                <a:solidFill>
                  <a:srgbClr val="01426A"/>
                </a:solidFill>
                <a:latin typeface="Open Sans"/>
                <a:ea typeface="Open Sans"/>
                <a:cs typeface="Open Sans"/>
                <a:sym typeface="Open Sans"/>
              </a:rPr>
              <a:t>Discuss with a partner:</a:t>
            </a:r>
          </a:p>
          <a:p>
            <a:pPr lvl="0" rtl="0">
              <a:spcBef>
                <a:spcPts val="0"/>
              </a:spcBef>
              <a:buNone/>
            </a:pPr>
            <a:r>
              <a:t/>
            </a:r>
            <a:endParaRPr b="1" sz="1800">
              <a:solidFill>
                <a:srgbClr val="01426A"/>
              </a:solidFill>
              <a:latin typeface="Open Sans"/>
              <a:ea typeface="Open Sans"/>
              <a:cs typeface="Open Sans"/>
              <a:sym typeface="Open Sans"/>
            </a:endParaRPr>
          </a:p>
          <a:p>
            <a:pPr indent="-342900" lvl="0" marL="457200" rtl="0">
              <a:spcBef>
                <a:spcPts val="0"/>
              </a:spcBef>
              <a:spcAft>
                <a:spcPts val="0"/>
              </a:spcAft>
              <a:buClr>
                <a:srgbClr val="01426A"/>
              </a:buClr>
              <a:buSzPct val="100000"/>
              <a:buFont typeface="Open Sans"/>
              <a:buChar char="●"/>
            </a:pPr>
            <a:r>
              <a:rPr b="1" lang="en" sz="1800">
                <a:solidFill>
                  <a:srgbClr val="01426A"/>
                </a:solidFill>
                <a:latin typeface="Open Sans"/>
                <a:ea typeface="Open Sans"/>
                <a:cs typeface="Open Sans"/>
                <a:sym typeface="Open Sans"/>
              </a:rPr>
              <a:t>How might learning about Robotics inform or change a student’s answer to one of the Essential Questions below?</a:t>
            </a:r>
          </a:p>
          <a:p>
            <a:pPr indent="-342900" lvl="1" marL="914400" rtl="0">
              <a:spcBef>
                <a:spcPts val="0"/>
              </a:spcBef>
              <a:spcAft>
                <a:spcPts val="0"/>
              </a:spcAft>
              <a:buClr>
                <a:srgbClr val="01426A"/>
              </a:buClr>
              <a:buSzPct val="100000"/>
              <a:buFont typeface="Open Sans"/>
              <a:buChar char="○"/>
            </a:pPr>
            <a:r>
              <a:rPr lang="en" sz="1800">
                <a:solidFill>
                  <a:srgbClr val="01426A"/>
                </a:solidFill>
                <a:latin typeface="Open Sans"/>
                <a:ea typeface="Open Sans"/>
                <a:cs typeface="Open Sans"/>
                <a:sym typeface="Open Sans"/>
              </a:rPr>
              <a:t>In what ways can CS impact your community and society at large?</a:t>
            </a:r>
          </a:p>
          <a:p>
            <a:pPr indent="-342900" lvl="1" marL="914400" rtl="0">
              <a:spcBef>
                <a:spcPts val="0"/>
              </a:spcBef>
              <a:spcAft>
                <a:spcPts val="0"/>
              </a:spcAft>
              <a:buClr>
                <a:srgbClr val="01426A"/>
              </a:buClr>
              <a:buSzPct val="100000"/>
              <a:buFont typeface="Open Sans"/>
              <a:buChar char="○"/>
            </a:pPr>
            <a:r>
              <a:rPr lang="en" sz="1800">
                <a:solidFill>
                  <a:srgbClr val="01426A"/>
                </a:solidFill>
                <a:latin typeface="Open Sans"/>
                <a:ea typeface="Open Sans"/>
                <a:cs typeface="Open Sans"/>
                <a:sym typeface="Open Sans"/>
              </a:rPr>
              <a:t>How can we each ensure the learning of others within our group or team?</a:t>
            </a:r>
          </a:p>
          <a:p>
            <a:pPr indent="-342900" lvl="1" marL="914400" rtl="0">
              <a:spcBef>
                <a:spcPts val="0"/>
              </a:spcBef>
              <a:spcAft>
                <a:spcPts val="1000"/>
              </a:spcAft>
              <a:buClr>
                <a:srgbClr val="01426A"/>
              </a:buClr>
              <a:buSzPct val="100000"/>
              <a:buFont typeface="Open Sans"/>
              <a:buChar char="○"/>
            </a:pPr>
            <a:r>
              <a:rPr lang="en" sz="1800">
                <a:solidFill>
                  <a:srgbClr val="01426A"/>
                </a:solidFill>
                <a:latin typeface="Open Sans"/>
                <a:ea typeface="Open Sans"/>
                <a:cs typeface="Open Sans"/>
                <a:sym typeface="Open Sans"/>
              </a:rPr>
              <a:t>How and why do we use computer science to solve problems?</a:t>
            </a:r>
          </a:p>
          <a:p>
            <a:pPr indent="-342900" lvl="0" marL="457200" rtl="0">
              <a:spcBef>
                <a:spcPts val="0"/>
              </a:spcBef>
              <a:spcAft>
                <a:spcPts val="1000"/>
              </a:spcAft>
              <a:buClr>
                <a:srgbClr val="01426A"/>
              </a:buClr>
              <a:buSzPct val="100000"/>
              <a:buFont typeface="Open Sans"/>
              <a:buChar char="●"/>
            </a:pPr>
            <a:r>
              <a:rPr b="1" lang="en" sz="1800">
                <a:solidFill>
                  <a:srgbClr val="01426A"/>
                </a:solidFill>
                <a:latin typeface="Open Sans"/>
                <a:ea typeface="Open Sans"/>
                <a:cs typeface="Open Sans"/>
                <a:sym typeface="Open Sans"/>
              </a:rPr>
              <a:t>How might this project help girls build the qualities in the Learner Profile?</a:t>
            </a:r>
          </a:p>
          <a:p>
            <a:pPr indent="-342900" lvl="0" marL="457200" rtl="0">
              <a:spcBef>
                <a:spcPts val="0"/>
              </a:spcBef>
              <a:spcAft>
                <a:spcPts val="1000"/>
              </a:spcAft>
              <a:buClr>
                <a:srgbClr val="01426A"/>
              </a:buClr>
              <a:buSzPct val="100000"/>
              <a:buFont typeface="Open Sans"/>
              <a:buChar char="●"/>
            </a:pPr>
            <a:r>
              <a:rPr b="1" lang="en" sz="1800">
                <a:solidFill>
                  <a:srgbClr val="01426A"/>
                </a:solidFill>
                <a:latin typeface="Open Sans"/>
                <a:ea typeface="Open Sans"/>
                <a:cs typeface="Open Sans"/>
                <a:sym typeface="Open Sans"/>
              </a:rPr>
              <a:t>How did the teaching move we highlighted this session improve student learning?</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7" name="Shape 427"/>
        <p:cNvGrpSpPr/>
        <p:nvPr/>
      </p:nvGrpSpPr>
      <p:grpSpPr>
        <a:xfrm>
          <a:off x="0" y="0"/>
          <a:ext cx="0" cy="0"/>
          <a:chOff x="0" y="0"/>
          <a:chExt cx="0" cy="0"/>
        </a:xfrm>
      </p:grpSpPr>
      <p:sp>
        <p:nvSpPr>
          <p:cNvPr id="428" name="Shape 428"/>
          <p:cNvSpPr txBox="1"/>
          <p:nvPr>
            <p:ph idx="1" type="body"/>
          </p:nvPr>
        </p:nvSpPr>
        <p:spPr>
          <a:xfrm>
            <a:off x="878150" y="1027950"/>
            <a:ext cx="7962600" cy="3416400"/>
          </a:xfrm>
          <a:prstGeom prst="rect">
            <a:avLst/>
          </a:prstGeom>
        </p:spPr>
        <p:txBody>
          <a:bodyPr anchorCtr="0" anchor="t" bIns="91425" lIns="91425" rIns="91425" tIns="91425">
            <a:noAutofit/>
          </a:bodyPr>
          <a:lstStyle/>
          <a:p>
            <a:pPr lvl="0" rtl="0">
              <a:lnSpc>
                <a:spcPct val="100000"/>
              </a:lnSpc>
              <a:spcBef>
                <a:spcPts val="0"/>
              </a:spcBef>
              <a:buClr>
                <a:srgbClr val="000000"/>
              </a:buClr>
              <a:buSzPct val="45833"/>
              <a:buFont typeface="Arial"/>
              <a:buNone/>
            </a:pPr>
            <a:r>
              <a:rPr b="1" i="1" lang="en" sz="2400"/>
              <a:t>By the end of this session, GTWBAT:</a:t>
            </a:r>
          </a:p>
          <a:p>
            <a:pPr lvl="0" rtl="0">
              <a:lnSpc>
                <a:spcPct val="100000"/>
              </a:lnSpc>
              <a:spcBef>
                <a:spcPts val="0"/>
              </a:spcBef>
              <a:buClr>
                <a:srgbClr val="000000"/>
              </a:buClr>
              <a:buSzPct val="78571"/>
              <a:buFont typeface="Arial"/>
              <a:buNone/>
            </a:pPr>
            <a:r>
              <a:t/>
            </a:r>
            <a:endParaRPr b="1" i="1" sz="1400"/>
          </a:p>
          <a:p>
            <a:pPr indent="-342900" lvl="0" marL="457200" rtl="0">
              <a:lnSpc>
                <a:spcPct val="100000"/>
              </a:lnSpc>
              <a:spcBef>
                <a:spcPts val="0"/>
              </a:spcBef>
              <a:buSzPct val="100000"/>
            </a:pPr>
            <a:r>
              <a:rPr lang="en" sz="1800"/>
              <a:t>Explain how and where robotics fits in the scope of Summer Immersion Program </a:t>
            </a:r>
          </a:p>
          <a:p>
            <a:pPr indent="-342900" lvl="0" marL="457200" rtl="0">
              <a:lnSpc>
                <a:spcPct val="100000"/>
              </a:lnSpc>
              <a:spcBef>
                <a:spcPts val="0"/>
              </a:spcBef>
              <a:buSzPct val="100000"/>
            </a:pPr>
            <a:r>
              <a:rPr lang="en" sz="1800"/>
              <a:t>Identify and explain the use of these components:</a:t>
            </a:r>
          </a:p>
          <a:p>
            <a:pPr indent="-342900" lvl="1" marL="914400" rtl="0">
              <a:lnSpc>
                <a:spcPct val="100000"/>
              </a:lnSpc>
              <a:spcBef>
                <a:spcPts val="0"/>
              </a:spcBef>
              <a:buSzPct val="100000"/>
            </a:pPr>
            <a:r>
              <a:rPr lang="en" sz="1800"/>
              <a:t>Arduino </a:t>
            </a:r>
          </a:p>
          <a:p>
            <a:pPr indent="-342900" lvl="1" marL="914400" rtl="0">
              <a:lnSpc>
                <a:spcPct val="100000"/>
              </a:lnSpc>
              <a:spcBef>
                <a:spcPts val="0"/>
              </a:spcBef>
              <a:buSzPct val="100000"/>
            </a:pPr>
            <a:r>
              <a:rPr lang="en" sz="1800"/>
              <a:t>Board of Education shield</a:t>
            </a:r>
          </a:p>
          <a:p>
            <a:pPr indent="-342900" lvl="1" marL="914400" rtl="0">
              <a:lnSpc>
                <a:spcPct val="100000"/>
              </a:lnSpc>
              <a:spcBef>
                <a:spcPts val="0"/>
              </a:spcBef>
              <a:buSzPct val="100000"/>
            </a:pPr>
            <a:r>
              <a:rPr lang="en" sz="1800"/>
              <a:t>Breadboard</a:t>
            </a:r>
          </a:p>
          <a:p>
            <a:pPr indent="-342900" lvl="1" marL="914400" rtl="0">
              <a:lnSpc>
                <a:spcPct val="100000"/>
              </a:lnSpc>
              <a:spcBef>
                <a:spcPts val="0"/>
              </a:spcBef>
              <a:buSzPct val="100000"/>
            </a:pPr>
            <a:r>
              <a:rPr lang="en" sz="1800"/>
              <a:t>LED</a:t>
            </a:r>
          </a:p>
          <a:p>
            <a:pPr indent="-342900" lvl="1" marL="914400" rtl="0">
              <a:lnSpc>
                <a:spcPct val="100000"/>
              </a:lnSpc>
              <a:spcBef>
                <a:spcPts val="0"/>
              </a:spcBef>
              <a:buSzPct val="100000"/>
            </a:pPr>
            <a:r>
              <a:rPr lang="en" sz="1800"/>
              <a:t>Resistor</a:t>
            </a:r>
          </a:p>
          <a:p>
            <a:pPr indent="-342900" lvl="1" marL="914400" rtl="0">
              <a:lnSpc>
                <a:spcPct val="100000"/>
              </a:lnSpc>
              <a:spcBef>
                <a:spcPts val="0"/>
              </a:spcBef>
              <a:buSzPct val="100000"/>
            </a:pPr>
            <a:r>
              <a:rPr lang="en" sz="1800"/>
              <a:t>Jumper Wire</a:t>
            </a:r>
          </a:p>
          <a:p>
            <a:pPr indent="-342900" lvl="0" marL="457200" rtl="0">
              <a:lnSpc>
                <a:spcPct val="100000"/>
              </a:lnSpc>
              <a:spcBef>
                <a:spcPts val="0"/>
              </a:spcBef>
              <a:buSzPct val="100000"/>
            </a:pPr>
            <a:r>
              <a:rPr lang="en" sz="1800"/>
              <a:t>Create a circuit on a breadboard</a:t>
            </a:r>
          </a:p>
          <a:p>
            <a:pPr indent="-342900" lvl="0" marL="457200" rtl="0">
              <a:lnSpc>
                <a:spcPct val="100000"/>
              </a:lnSpc>
              <a:spcBef>
                <a:spcPts val="0"/>
              </a:spcBef>
              <a:buSzPct val="100000"/>
            </a:pPr>
            <a:r>
              <a:rPr lang="en" sz="1800"/>
              <a:t>Use Arduino C to write a program that responds to input </a:t>
            </a:r>
          </a:p>
          <a:p>
            <a:pPr lvl="0" marR="0" rtl="0" algn="l">
              <a:lnSpc>
                <a:spcPct val="100000"/>
              </a:lnSpc>
              <a:spcBef>
                <a:spcPts val="0"/>
              </a:spcBef>
              <a:spcAft>
                <a:spcPts val="0"/>
              </a:spcAft>
              <a:buNone/>
            </a:pPr>
            <a:r>
              <a:t/>
            </a:r>
            <a:endParaRPr sz="1800"/>
          </a:p>
          <a:p>
            <a:pPr lvl="0" marR="0" rtl="0" algn="l">
              <a:lnSpc>
                <a:spcPct val="100000"/>
              </a:lnSpc>
              <a:spcBef>
                <a:spcPts val="0"/>
              </a:spcBef>
              <a:spcAft>
                <a:spcPts val="0"/>
              </a:spcAft>
              <a:buNone/>
            </a:pPr>
            <a:r>
              <a:t/>
            </a:r>
            <a:endParaRPr sz="1800"/>
          </a:p>
        </p:txBody>
      </p:sp>
      <p:sp>
        <p:nvSpPr>
          <p:cNvPr id="429" name="Shape 429"/>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sz="2800"/>
              <a:t>CLOSING: HOW DID WE DO?</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3" name="Shape 433"/>
        <p:cNvGrpSpPr/>
        <p:nvPr/>
      </p:nvGrpSpPr>
      <p:grpSpPr>
        <a:xfrm>
          <a:off x="0" y="0"/>
          <a:ext cx="0" cy="0"/>
          <a:chOff x="0" y="0"/>
          <a:chExt cx="0" cy="0"/>
        </a:xfrm>
      </p:grpSpPr>
      <p:sp>
        <p:nvSpPr>
          <p:cNvPr id="434" name="Shape 434"/>
          <p:cNvSpPr/>
          <p:nvPr/>
        </p:nvSpPr>
        <p:spPr>
          <a:xfrm rot="205">
            <a:off x="-772425" y="-17949"/>
            <a:ext cx="10060200" cy="913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435" name="Shape 435"/>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436" name="Shape 436"/>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Training Progress</a:t>
            </a:r>
          </a:p>
        </p:txBody>
      </p:sp>
      <p:sp>
        <p:nvSpPr>
          <p:cNvPr id="437" name="Shape 437"/>
          <p:cNvSpPr txBox="1"/>
          <p:nvPr/>
        </p:nvSpPr>
        <p:spPr>
          <a:xfrm>
            <a:off x="736275" y="1040225"/>
            <a:ext cx="8520600" cy="3416400"/>
          </a:xfrm>
          <a:prstGeom prst="rect">
            <a:avLst/>
          </a:prstGeom>
          <a:noFill/>
          <a:ln>
            <a:noFill/>
          </a:ln>
        </p:spPr>
        <p:txBody>
          <a:bodyPr anchorCtr="0" anchor="t" bIns="91425" lIns="91425" rIns="91425" tIns="91425">
            <a:noAutofit/>
          </a:bodyPr>
          <a:lstStyle/>
          <a:p>
            <a:pPr lvl="0" marR="0" rtl="0" algn="l">
              <a:lnSpc>
                <a:spcPct val="100000"/>
              </a:lnSpc>
              <a:spcBef>
                <a:spcPts val="0"/>
              </a:spcBef>
              <a:spcAft>
                <a:spcPts val="0"/>
              </a:spcAft>
              <a:buNone/>
            </a:pPr>
            <a:r>
              <a:t/>
            </a:r>
            <a:endParaRPr sz="1600">
              <a:solidFill>
                <a:srgbClr val="01426A"/>
              </a:solidFill>
              <a:latin typeface="Open Sans"/>
              <a:ea typeface="Open Sans"/>
              <a:cs typeface="Open Sans"/>
              <a:sym typeface="Open Sans"/>
            </a:endParaRPr>
          </a:p>
        </p:txBody>
      </p:sp>
      <p:pic>
        <p:nvPicPr>
          <p:cNvPr id="438" name="Shape 438"/>
          <p:cNvPicPr preferRelativeResize="0"/>
          <p:nvPr/>
        </p:nvPicPr>
        <p:blipFill>
          <a:blip r:embed="rId3">
            <a:alphaModFix/>
          </a:blip>
          <a:stretch>
            <a:fillRect/>
          </a:stretch>
        </p:blipFill>
        <p:spPr>
          <a:xfrm>
            <a:off x="7781925" y="4456624"/>
            <a:ext cx="1238178" cy="572699"/>
          </a:xfrm>
          <a:prstGeom prst="rect">
            <a:avLst/>
          </a:prstGeom>
          <a:noFill/>
          <a:ln>
            <a:noFill/>
          </a:ln>
        </p:spPr>
      </p:pic>
      <p:graphicFrame>
        <p:nvGraphicFramePr>
          <p:cNvPr id="439" name="Shape 439"/>
          <p:cNvGraphicFramePr/>
          <p:nvPr/>
        </p:nvGraphicFramePr>
        <p:xfrm>
          <a:off x="849750" y="1224700"/>
          <a:ext cx="3000000" cy="3000000"/>
        </p:xfrm>
        <a:graphic>
          <a:graphicData uri="http://schemas.openxmlformats.org/drawingml/2006/table">
            <a:tbl>
              <a:tblPr>
                <a:noFill/>
                <a:tableStyleId>{8E0FC3D3-693D-4684-9287-F1AF7765E872}</a:tableStyleId>
              </a:tblPr>
              <a:tblGrid>
                <a:gridCol w="2687650"/>
                <a:gridCol w="2687650"/>
                <a:gridCol w="2687650"/>
              </a:tblGrid>
              <a:tr h="511275">
                <a:tc>
                  <a:txBody>
                    <a:bodyPr>
                      <a:noAutofit/>
                    </a:bodyPr>
                    <a:lstStyle/>
                    <a:p>
                      <a:pPr lvl="0" rtl="0" algn="ctr">
                        <a:spcBef>
                          <a:spcPts val="0"/>
                        </a:spcBef>
                        <a:buNone/>
                      </a:pPr>
                      <a:r>
                        <a:rPr lang="en" sz="1800">
                          <a:solidFill>
                            <a:srgbClr val="01426A"/>
                          </a:solidFill>
                          <a:latin typeface="Open Sans"/>
                          <a:ea typeface="Open Sans"/>
                          <a:cs typeface="Open Sans"/>
                          <a:sym typeface="Open Sans"/>
                        </a:rPr>
                        <a:t>Friday</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solidFill>
                      <a:srgbClr val="FDDD41"/>
                    </a:solidFill>
                  </a:tcPr>
                </a:tc>
                <a:tc>
                  <a:txBody>
                    <a:bodyPr>
                      <a:noAutofit/>
                    </a:bodyPr>
                    <a:lstStyle/>
                    <a:p>
                      <a:pPr lvl="0" rtl="0" algn="ctr">
                        <a:spcBef>
                          <a:spcPts val="0"/>
                        </a:spcBef>
                        <a:buNone/>
                      </a:pPr>
                      <a:r>
                        <a:rPr lang="en" sz="1800">
                          <a:solidFill>
                            <a:srgbClr val="01426A"/>
                          </a:solidFill>
                          <a:latin typeface="Open Sans"/>
                          <a:ea typeface="Open Sans"/>
                          <a:cs typeface="Open Sans"/>
                          <a:sym typeface="Open Sans"/>
                        </a:rPr>
                        <a:t>Saturday</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solidFill>
                      <a:srgbClr val="FDDD41"/>
                    </a:solidFill>
                  </a:tcPr>
                </a:tc>
                <a:tc>
                  <a:txBody>
                    <a:bodyPr>
                      <a:noAutofit/>
                    </a:bodyPr>
                    <a:lstStyle/>
                    <a:p>
                      <a:pPr lvl="0" rtl="0" algn="ctr">
                        <a:spcBef>
                          <a:spcPts val="0"/>
                        </a:spcBef>
                        <a:buNone/>
                      </a:pPr>
                      <a:r>
                        <a:rPr lang="en" sz="1800">
                          <a:solidFill>
                            <a:srgbClr val="01426A"/>
                          </a:solidFill>
                          <a:latin typeface="Open Sans"/>
                          <a:ea typeface="Open Sans"/>
                          <a:cs typeface="Open Sans"/>
                          <a:sym typeface="Open Sans"/>
                        </a:rPr>
                        <a:t>Sunday</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solidFill>
                      <a:srgbClr val="FDDD41"/>
                    </a:solidFill>
                  </a:tcPr>
                </a:tc>
              </a:tr>
              <a:tr h="511275">
                <a:tc>
                  <a:txBody>
                    <a:bodyPr>
                      <a:noAutofit/>
                    </a:bodyPr>
                    <a:lstStyle/>
                    <a:p>
                      <a:pPr lvl="0" rtl="0" algn="ctr">
                        <a:spcBef>
                          <a:spcPts val="0"/>
                        </a:spcBef>
                        <a:buNone/>
                      </a:pPr>
                      <a:r>
                        <a:rPr lang="en" sz="1800">
                          <a:solidFill>
                            <a:srgbClr val="01426A"/>
                          </a:solidFill>
                          <a:latin typeface="Open Sans"/>
                          <a:ea typeface="Open Sans"/>
                          <a:cs typeface="Open Sans"/>
                          <a:sym typeface="Open Sans"/>
                        </a:rPr>
                        <a:t>Classroom Mgmt</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solidFill>
                      <a:srgbClr val="6ECEB2"/>
                    </a:solidFill>
                  </a:tcPr>
                </a:tc>
                <a:tc>
                  <a:txBody>
                    <a:bodyPr>
                      <a:noAutofit/>
                    </a:bodyPr>
                    <a:lstStyle/>
                    <a:p>
                      <a:pPr lvl="0" rtl="0" algn="ctr">
                        <a:spcBef>
                          <a:spcPts val="0"/>
                        </a:spcBef>
                        <a:buNone/>
                      </a:pPr>
                      <a:r>
                        <a:rPr lang="en" sz="1800">
                          <a:solidFill>
                            <a:srgbClr val="01426A"/>
                          </a:solidFill>
                          <a:latin typeface="Open Sans"/>
                          <a:ea typeface="Open Sans"/>
                          <a:cs typeface="Open Sans"/>
                          <a:sym typeface="Open Sans"/>
                        </a:rPr>
                        <a:t>OOP</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solidFill>
                      <a:srgbClr val="6ECEB2"/>
                    </a:solidFill>
                  </a:tcPr>
                </a:tc>
                <a:tc>
                  <a:txBody>
                    <a:bodyPr>
                      <a:noAutofit/>
                    </a:bodyPr>
                    <a:lstStyle/>
                    <a:p>
                      <a:pPr lvl="0" rtl="0" algn="ctr">
                        <a:spcBef>
                          <a:spcPts val="0"/>
                        </a:spcBef>
                        <a:buNone/>
                      </a:pPr>
                      <a:r>
                        <a:rPr lang="en" sz="1800">
                          <a:solidFill>
                            <a:srgbClr val="01426A"/>
                          </a:solidFill>
                          <a:latin typeface="Open Sans"/>
                          <a:ea typeface="Open Sans"/>
                          <a:cs typeface="Open Sans"/>
                          <a:sym typeface="Open Sans"/>
                        </a:rPr>
                        <a:t>Final Projects</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tcPr>
                </a:tc>
              </a:tr>
              <a:tr h="818925">
                <a:tc>
                  <a:txBody>
                    <a:bodyPr>
                      <a:noAutofit/>
                    </a:bodyPr>
                    <a:lstStyle/>
                    <a:p>
                      <a:pPr lvl="0" rtl="0" algn="ctr">
                        <a:spcBef>
                          <a:spcPts val="0"/>
                        </a:spcBef>
                        <a:buNone/>
                      </a:pPr>
                      <a:r>
                        <a:rPr lang="en" sz="1800">
                          <a:solidFill>
                            <a:srgbClr val="01426A"/>
                          </a:solidFill>
                          <a:latin typeface="Open Sans"/>
                          <a:ea typeface="Open Sans"/>
                          <a:cs typeface="Open Sans"/>
                          <a:sym typeface="Open Sans"/>
                        </a:rPr>
                        <a:t>How to Use Curriculum</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solidFill>
                      <a:srgbClr val="6ECEB2"/>
                    </a:solidFill>
                  </a:tcPr>
                </a:tc>
                <a:tc>
                  <a:txBody>
                    <a:bodyPr>
                      <a:noAutofit/>
                    </a:bodyPr>
                    <a:lstStyle/>
                    <a:p>
                      <a:pPr lvl="0" rtl="0" algn="ctr">
                        <a:spcBef>
                          <a:spcPts val="0"/>
                        </a:spcBef>
                        <a:buNone/>
                      </a:pPr>
                      <a:r>
                        <a:rPr lang="en" sz="1800">
                          <a:solidFill>
                            <a:srgbClr val="01426A"/>
                          </a:solidFill>
                          <a:latin typeface="Open Sans"/>
                          <a:ea typeface="Open Sans"/>
                          <a:cs typeface="Open Sans"/>
                          <a:sym typeface="Open Sans"/>
                        </a:rPr>
                        <a:t>Robotics</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solidFill>
                      <a:srgbClr val="6ECEB2"/>
                    </a:solidFill>
                  </a:tcPr>
                </a:tc>
                <a:tc rowSpan="2">
                  <a:txBody>
                    <a:bodyPr>
                      <a:noAutofit/>
                    </a:bodyPr>
                    <a:lstStyle/>
                    <a:p>
                      <a:pPr lvl="0" rtl="0" algn="ctr">
                        <a:spcBef>
                          <a:spcPts val="0"/>
                        </a:spcBef>
                        <a:buNone/>
                      </a:pPr>
                      <a:r>
                        <a:rPr lang="en" sz="1800">
                          <a:solidFill>
                            <a:srgbClr val="01426A"/>
                          </a:solidFill>
                          <a:latin typeface="Open Sans"/>
                          <a:ea typeface="Open Sans"/>
                          <a:cs typeface="Open Sans"/>
                          <a:sym typeface="Open Sans"/>
                        </a:rPr>
                        <a:t>SIP Simulation</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tcPr>
                </a:tc>
              </a:tr>
              <a:tr h="511275">
                <a:tc>
                  <a:txBody>
                    <a:bodyPr>
                      <a:noAutofit/>
                    </a:bodyPr>
                    <a:lstStyle/>
                    <a:p>
                      <a:pPr lvl="0" rtl="0" algn="ctr">
                        <a:spcBef>
                          <a:spcPts val="0"/>
                        </a:spcBef>
                        <a:buNone/>
                      </a:pPr>
                      <a:r>
                        <a:rPr lang="en" sz="1800">
                          <a:solidFill>
                            <a:srgbClr val="01426A"/>
                          </a:solidFill>
                          <a:latin typeface="Open Sans"/>
                          <a:ea typeface="Open Sans"/>
                          <a:cs typeface="Open Sans"/>
                          <a:sym typeface="Open Sans"/>
                        </a:rPr>
                        <a:t>Escalation Process</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solidFill>
                      <a:srgbClr val="6ECEB2"/>
                    </a:solidFill>
                  </a:tcPr>
                </a:tc>
                <a:tc rowSpan="3">
                  <a:txBody>
                    <a:bodyPr>
                      <a:noAutofit/>
                    </a:bodyPr>
                    <a:lstStyle/>
                    <a:p>
                      <a:pPr lvl="0" rtl="0" algn="ctr">
                        <a:spcBef>
                          <a:spcPts val="0"/>
                        </a:spcBef>
                        <a:buNone/>
                      </a:pPr>
                      <a:r>
                        <a:rPr lang="en" sz="1800">
                          <a:solidFill>
                            <a:srgbClr val="01426A"/>
                          </a:solidFill>
                          <a:latin typeface="Open Sans"/>
                          <a:ea typeface="Open Sans"/>
                          <a:cs typeface="Open Sans"/>
                          <a:sym typeface="Open Sans"/>
                        </a:rPr>
                        <a:t>Diversity and Inclusion</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tcPr>
                </a:tc>
                <a:tc vMerge="1"/>
              </a:tr>
              <a:tr h="511275">
                <a:tc>
                  <a:txBody>
                    <a:bodyPr>
                      <a:noAutofit/>
                    </a:bodyPr>
                    <a:lstStyle/>
                    <a:p>
                      <a:pPr lvl="0" rtl="0" algn="ctr">
                        <a:spcBef>
                          <a:spcPts val="0"/>
                        </a:spcBef>
                        <a:buNone/>
                      </a:pPr>
                      <a:r>
                        <a:rPr lang="en" sz="1800">
                          <a:solidFill>
                            <a:srgbClr val="01426A"/>
                          </a:solidFill>
                          <a:latin typeface="Open Sans"/>
                          <a:ea typeface="Open Sans"/>
                          <a:cs typeface="Open Sans"/>
                          <a:sym typeface="Open Sans"/>
                        </a:rPr>
                        <a:t>Python</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solidFill>
                      <a:srgbClr val="6ECEB2"/>
                    </a:solidFill>
                  </a:tcPr>
                </a:tc>
                <a:tc vMerge="1"/>
                <a:tc rowSpan="2">
                  <a:txBody>
                    <a:bodyPr>
                      <a:noAutofit/>
                    </a:bodyPr>
                    <a:lstStyle/>
                    <a:p>
                      <a:pPr lvl="0" rtl="0" algn="ctr">
                        <a:spcBef>
                          <a:spcPts val="0"/>
                        </a:spcBef>
                        <a:buNone/>
                      </a:pPr>
                      <a:r>
                        <a:rPr lang="en" sz="1800">
                          <a:solidFill>
                            <a:srgbClr val="01426A"/>
                          </a:solidFill>
                          <a:latin typeface="Open Sans"/>
                          <a:ea typeface="Open Sans"/>
                          <a:cs typeface="Open Sans"/>
                          <a:sym typeface="Open Sans"/>
                        </a:rPr>
                        <a:t>Training to Week 0</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tcPr>
                </a:tc>
              </a:tr>
              <a:tr h="511275">
                <a:tc>
                  <a:txBody>
                    <a:bodyPr>
                      <a:noAutofit/>
                    </a:bodyPr>
                    <a:lstStyle/>
                    <a:p>
                      <a:pPr lvl="0" rtl="0" algn="ctr">
                        <a:spcBef>
                          <a:spcPts val="0"/>
                        </a:spcBef>
                        <a:buNone/>
                      </a:pPr>
                      <a:r>
                        <a:rPr lang="en" sz="1800">
                          <a:solidFill>
                            <a:srgbClr val="01426A"/>
                          </a:solidFill>
                          <a:latin typeface="Open Sans"/>
                          <a:ea typeface="Open Sans"/>
                          <a:cs typeface="Open Sans"/>
                          <a:sym typeface="Open Sans"/>
                        </a:rPr>
                        <a:t>Django</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solidFill>
                      <a:srgbClr val="6ECEB2"/>
                    </a:solidFill>
                  </a:tcPr>
                </a:tc>
                <a:tc vMerge="1"/>
                <a:tc vMerge="1"/>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3" name="Shape 443"/>
        <p:cNvGrpSpPr/>
        <p:nvPr/>
      </p:nvGrpSpPr>
      <p:grpSpPr>
        <a:xfrm>
          <a:off x="0" y="0"/>
          <a:ext cx="0" cy="0"/>
          <a:chOff x="0" y="0"/>
          <a:chExt cx="0" cy="0"/>
        </a:xfrm>
      </p:grpSpPr>
      <p:sp>
        <p:nvSpPr>
          <p:cNvPr id="444" name="Shape 444"/>
          <p:cNvSpPr txBox="1"/>
          <p:nvPr>
            <p:ph idx="1" type="body"/>
          </p:nvPr>
        </p:nvSpPr>
        <p:spPr>
          <a:xfrm>
            <a:off x="878150" y="1027950"/>
            <a:ext cx="7962600" cy="3416400"/>
          </a:xfrm>
          <a:prstGeom prst="rect">
            <a:avLst/>
          </a:prstGeom>
        </p:spPr>
        <p:txBody>
          <a:bodyPr anchorCtr="0" anchor="t" bIns="91425" lIns="91425" rIns="91425" tIns="91425">
            <a:noAutofit/>
          </a:bodyPr>
          <a:lstStyle/>
          <a:p>
            <a:pPr lvl="0" marR="0" rtl="0" algn="l">
              <a:lnSpc>
                <a:spcPct val="100000"/>
              </a:lnSpc>
              <a:spcBef>
                <a:spcPts val="0"/>
              </a:spcBef>
              <a:spcAft>
                <a:spcPts val="0"/>
              </a:spcAft>
              <a:buNone/>
            </a:pPr>
            <a:r>
              <a:t/>
            </a:r>
            <a:endParaRPr sz="1800"/>
          </a:p>
          <a:p>
            <a:pPr lvl="0" marR="0" rtl="0" algn="l">
              <a:lnSpc>
                <a:spcPct val="100000"/>
              </a:lnSpc>
              <a:spcBef>
                <a:spcPts val="0"/>
              </a:spcBef>
              <a:spcAft>
                <a:spcPts val="0"/>
              </a:spcAft>
              <a:buNone/>
            </a:pPr>
            <a:r>
              <a:t/>
            </a:r>
            <a:endParaRPr sz="1800"/>
          </a:p>
        </p:txBody>
      </p:sp>
      <p:sp>
        <p:nvSpPr>
          <p:cNvPr id="445" name="Shape 445"/>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sz="2800"/>
              <a:t>CLOSING: THANK YOU! </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9" name="Shape 449"/>
        <p:cNvGrpSpPr/>
        <p:nvPr/>
      </p:nvGrpSpPr>
      <p:grpSpPr>
        <a:xfrm>
          <a:off x="0" y="0"/>
          <a:ext cx="0" cy="0"/>
          <a:chOff x="0" y="0"/>
          <a:chExt cx="0" cy="0"/>
        </a:xfrm>
      </p:grpSpPr>
      <p:sp>
        <p:nvSpPr>
          <p:cNvPr id="450" name="Shape 450"/>
          <p:cNvSpPr/>
          <p:nvPr/>
        </p:nvSpPr>
        <p:spPr>
          <a:xfrm rot="205">
            <a:off x="-772425" y="-62824"/>
            <a:ext cx="10060200" cy="958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451" name="Shape 451"/>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452" name="Shape 452"/>
          <p:cNvSpPr txBox="1"/>
          <p:nvPr/>
        </p:nvSpPr>
        <p:spPr>
          <a:xfrm>
            <a:off x="3441800" y="1955875"/>
            <a:ext cx="1884300" cy="755400"/>
          </a:xfrm>
          <a:prstGeom prst="rect">
            <a:avLst/>
          </a:prstGeom>
          <a:noFill/>
          <a:ln>
            <a:noFill/>
          </a:ln>
        </p:spPr>
        <p:txBody>
          <a:bodyPr anchorCtr="0" anchor="t" bIns="91425" lIns="91425" rIns="91425" tIns="91425">
            <a:noAutofit/>
          </a:bodyPr>
          <a:lstStyle/>
          <a:p>
            <a:pPr lvl="0" rtl="0">
              <a:spcBef>
                <a:spcPts val="0"/>
              </a:spcBef>
              <a:buNone/>
            </a:pPr>
            <a:r>
              <a:rPr b="1" lang="en" sz="3600">
                <a:solidFill>
                  <a:srgbClr val="01426A"/>
                </a:solidFill>
                <a:latin typeface="Open Sans"/>
                <a:ea typeface="Open Sans"/>
                <a:cs typeface="Open Sans"/>
                <a:sym typeface="Open Sans"/>
              </a:rPr>
              <a:t>Day 4</a:t>
            </a:r>
          </a:p>
        </p:txBody>
      </p:sp>
      <p:pic>
        <p:nvPicPr>
          <p:cNvPr id="453" name="Shape 453"/>
          <p:cNvPicPr preferRelativeResize="0"/>
          <p:nvPr/>
        </p:nvPicPr>
        <p:blipFill>
          <a:blip r:embed="rId3">
            <a:alphaModFix/>
          </a:blip>
          <a:stretch>
            <a:fillRect/>
          </a:stretch>
        </p:blipFill>
        <p:spPr>
          <a:xfrm>
            <a:off x="7781925" y="4456624"/>
            <a:ext cx="1238178" cy="5726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7" name="Shape 457"/>
        <p:cNvGrpSpPr/>
        <p:nvPr/>
      </p:nvGrpSpPr>
      <p:grpSpPr>
        <a:xfrm>
          <a:off x="0" y="0"/>
          <a:ext cx="0" cy="0"/>
          <a:chOff x="0" y="0"/>
          <a:chExt cx="0" cy="0"/>
        </a:xfrm>
      </p:grpSpPr>
      <p:sp>
        <p:nvSpPr>
          <p:cNvPr id="458" name="Shape 458"/>
          <p:cNvSpPr/>
          <p:nvPr/>
        </p:nvSpPr>
        <p:spPr>
          <a:xfrm rot="205">
            <a:off x="-772425" y="-62824"/>
            <a:ext cx="10060200" cy="958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459" name="Shape 459"/>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460" name="Shape 460"/>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Sensors</a:t>
            </a:r>
          </a:p>
        </p:txBody>
      </p:sp>
      <p:pic>
        <p:nvPicPr>
          <p:cNvPr id="461" name="Shape 461"/>
          <p:cNvPicPr preferRelativeResize="0"/>
          <p:nvPr/>
        </p:nvPicPr>
        <p:blipFill>
          <a:blip r:embed="rId3">
            <a:alphaModFix/>
          </a:blip>
          <a:stretch>
            <a:fillRect/>
          </a:stretch>
        </p:blipFill>
        <p:spPr>
          <a:xfrm>
            <a:off x="7781925" y="4456624"/>
            <a:ext cx="1238178" cy="572699"/>
          </a:xfrm>
          <a:prstGeom prst="rect">
            <a:avLst/>
          </a:prstGeom>
          <a:noFill/>
          <a:ln>
            <a:noFill/>
          </a:ln>
        </p:spPr>
      </p:pic>
      <p:sp>
        <p:nvSpPr>
          <p:cNvPr id="462" name="Shape 462"/>
          <p:cNvSpPr txBox="1"/>
          <p:nvPr/>
        </p:nvSpPr>
        <p:spPr>
          <a:xfrm>
            <a:off x="855000" y="1017799"/>
            <a:ext cx="7672500" cy="3885300"/>
          </a:xfrm>
          <a:prstGeom prst="rect">
            <a:avLst/>
          </a:prstGeom>
          <a:noFill/>
          <a:ln>
            <a:noFill/>
          </a:ln>
        </p:spPr>
        <p:txBody>
          <a:bodyPr anchorCtr="0" anchor="ctr" bIns="91425" lIns="91425" rIns="91425" tIns="91425">
            <a:noAutofit/>
          </a:bodyPr>
          <a:lstStyle/>
          <a:p>
            <a:pPr indent="0" lvl="0" marL="0" rtl="0">
              <a:spcBef>
                <a:spcPts val="0"/>
              </a:spcBef>
              <a:buNone/>
            </a:pPr>
            <a:r>
              <a:t/>
            </a:r>
            <a:endParaRPr b="1" i="1" sz="2400">
              <a:solidFill>
                <a:srgbClr val="01426A"/>
              </a:solidFill>
              <a:latin typeface="Open Sans"/>
              <a:ea typeface="Open Sans"/>
              <a:cs typeface="Open Sans"/>
              <a:sym typeface="Open Sans"/>
            </a:endParaRPr>
          </a:p>
          <a:p>
            <a:pPr indent="0" lvl="0" marL="0" rtl="0">
              <a:spcBef>
                <a:spcPts val="0"/>
              </a:spcBef>
              <a:buNone/>
            </a:pPr>
            <a:r>
              <a:t/>
            </a:r>
            <a:endParaRPr sz="2400">
              <a:solidFill>
                <a:srgbClr val="01426A"/>
              </a:solidFill>
              <a:latin typeface="Open Sans"/>
              <a:ea typeface="Open Sans"/>
              <a:cs typeface="Open Sans"/>
              <a:sym typeface="Open Sans"/>
            </a:endParaRPr>
          </a:p>
          <a:p>
            <a:pPr lvl="0" rtl="0">
              <a:spcBef>
                <a:spcPts val="0"/>
              </a:spcBef>
              <a:buNone/>
            </a:pPr>
            <a:r>
              <a:t/>
            </a:r>
            <a:endParaRPr sz="2400">
              <a:solidFill>
                <a:srgbClr val="01426A"/>
              </a:solidFill>
              <a:latin typeface="Open Sans"/>
              <a:ea typeface="Open Sans"/>
              <a:cs typeface="Open Sans"/>
              <a:sym typeface="Open Sans"/>
            </a:endParaRPr>
          </a:p>
          <a:p>
            <a:pPr lvl="0" rtl="0">
              <a:spcBef>
                <a:spcPts val="0"/>
              </a:spcBef>
              <a:buNone/>
            </a:pPr>
            <a:r>
              <a:t/>
            </a:r>
            <a:endParaRPr sz="1800">
              <a:solidFill>
                <a:srgbClr val="000080"/>
              </a:solidFill>
              <a:latin typeface="Open Sans"/>
              <a:ea typeface="Open Sans"/>
              <a:cs typeface="Open Sans"/>
              <a:sym typeface="Open Sans"/>
            </a:endParaRPr>
          </a:p>
          <a:p>
            <a:pPr lvl="0" rtl="0">
              <a:spcBef>
                <a:spcPts val="0"/>
              </a:spcBef>
              <a:buNone/>
            </a:pPr>
            <a:r>
              <a:t/>
            </a:r>
            <a:endParaRPr i="1" sz="2400">
              <a:solidFill>
                <a:srgbClr val="01426A"/>
              </a:solidFill>
              <a:latin typeface="Open Sans"/>
              <a:ea typeface="Open Sans"/>
              <a:cs typeface="Open Sans"/>
              <a:sym typeface="Open Sans"/>
            </a:endParaRPr>
          </a:p>
          <a:p>
            <a:pPr lvl="0" rtl="0">
              <a:spcBef>
                <a:spcPts val="0"/>
              </a:spcBef>
              <a:buNone/>
            </a:pPr>
            <a:r>
              <a:t/>
            </a:r>
            <a:endParaRPr i="1" sz="2400">
              <a:solidFill>
                <a:srgbClr val="01426A"/>
              </a:solidFill>
              <a:latin typeface="Open Sans"/>
              <a:ea typeface="Open Sans"/>
              <a:cs typeface="Open Sans"/>
              <a:sym typeface="Open Sans"/>
            </a:endParaRPr>
          </a:p>
        </p:txBody>
      </p:sp>
      <p:pic>
        <p:nvPicPr>
          <p:cNvPr descr="whisk_diag.jpg" id="463" name="Shape 463"/>
          <p:cNvPicPr preferRelativeResize="0"/>
          <p:nvPr/>
        </p:nvPicPr>
        <p:blipFill>
          <a:blip r:embed="rId4">
            <a:alphaModFix/>
          </a:blip>
          <a:stretch>
            <a:fillRect/>
          </a:stretch>
        </p:blipFill>
        <p:spPr>
          <a:xfrm>
            <a:off x="2382475" y="1017724"/>
            <a:ext cx="4379049" cy="362552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7" name="Shape 467"/>
        <p:cNvGrpSpPr/>
        <p:nvPr/>
      </p:nvGrpSpPr>
      <p:grpSpPr>
        <a:xfrm>
          <a:off x="0" y="0"/>
          <a:ext cx="0" cy="0"/>
          <a:chOff x="0" y="0"/>
          <a:chExt cx="0" cy="0"/>
        </a:xfrm>
      </p:grpSpPr>
      <p:sp>
        <p:nvSpPr>
          <p:cNvPr id="468" name="Shape 468"/>
          <p:cNvSpPr/>
          <p:nvPr/>
        </p:nvSpPr>
        <p:spPr>
          <a:xfrm rot="205">
            <a:off x="-772425" y="-62824"/>
            <a:ext cx="10060200" cy="958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469" name="Shape 469"/>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470" name="Shape 470"/>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Serial Monitor</a:t>
            </a:r>
          </a:p>
        </p:txBody>
      </p:sp>
      <p:pic>
        <p:nvPicPr>
          <p:cNvPr id="471" name="Shape 471"/>
          <p:cNvPicPr preferRelativeResize="0"/>
          <p:nvPr/>
        </p:nvPicPr>
        <p:blipFill>
          <a:blip r:embed="rId3">
            <a:alphaModFix/>
          </a:blip>
          <a:stretch>
            <a:fillRect/>
          </a:stretch>
        </p:blipFill>
        <p:spPr>
          <a:xfrm>
            <a:off x="7781925" y="4456624"/>
            <a:ext cx="1238178" cy="572699"/>
          </a:xfrm>
          <a:prstGeom prst="rect">
            <a:avLst/>
          </a:prstGeom>
          <a:noFill/>
          <a:ln>
            <a:noFill/>
          </a:ln>
        </p:spPr>
      </p:pic>
      <p:sp>
        <p:nvSpPr>
          <p:cNvPr id="472" name="Shape 472"/>
          <p:cNvSpPr txBox="1"/>
          <p:nvPr/>
        </p:nvSpPr>
        <p:spPr>
          <a:xfrm>
            <a:off x="702600" y="1097574"/>
            <a:ext cx="8114400" cy="3824700"/>
          </a:xfrm>
          <a:prstGeom prst="rect">
            <a:avLst/>
          </a:prstGeom>
          <a:noFill/>
          <a:ln>
            <a:noFill/>
          </a:ln>
        </p:spPr>
        <p:txBody>
          <a:bodyPr anchorCtr="0" anchor="ctr" bIns="91425" lIns="91425" rIns="91425" tIns="91425">
            <a:noAutofit/>
          </a:bodyPr>
          <a:lstStyle/>
          <a:p>
            <a:pPr lvl="0" rtl="0">
              <a:spcBef>
                <a:spcPts val="0"/>
              </a:spcBef>
              <a:buClr>
                <a:schemeClr val="dk1"/>
              </a:buClr>
              <a:buSzPct val="45833"/>
              <a:buFont typeface="Arial"/>
              <a:buNone/>
            </a:pPr>
            <a:r>
              <a:rPr b="1" lang="en" sz="2400">
                <a:solidFill>
                  <a:srgbClr val="01426A"/>
                </a:solidFill>
                <a:latin typeface="Courier New"/>
                <a:ea typeface="Courier New"/>
                <a:cs typeface="Courier New"/>
                <a:sym typeface="Courier New"/>
              </a:rPr>
              <a:t>void setup(){</a:t>
            </a:r>
          </a:p>
          <a:p>
            <a:pPr lvl="0" rtl="0">
              <a:spcBef>
                <a:spcPts val="0"/>
              </a:spcBef>
              <a:buClr>
                <a:schemeClr val="dk1"/>
              </a:buClr>
              <a:buSzPct val="45833"/>
              <a:buFont typeface="Arial"/>
              <a:buNone/>
            </a:pPr>
            <a:r>
              <a:rPr b="1" lang="en" sz="2400">
                <a:solidFill>
                  <a:srgbClr val="01426A"/>
                </a:solidFill>
                <a:latin typeface="Courier New"/>
                <a:ea typeface="Courier New"/>
                <a:cs typeface="Courier New"/>
                <a:sym typeface="Courier New"/>
              </a:rPr>
              <a:t>	Serial.begin(9600);</a:t>
            </a:r>
          </a:p>
          <a:p>
            <a:pPr lvl="0" rtl="0">
              <a:spcBef>
                <a:spcPts val="0"/>
              </a:spcBef>
              <a:buClr>
                <a:schemeClr val="dk1"/>
              </a:buClr>
              <a:buSzPct val="45833"/>
              <a:buFont typeface="Arial"/>
              <a:buNone/>
            </a:pPr>
            <a:r>
              <a:rPr b="1" lang="en" sz="2400">
                <a:solidFill>
                  <a:srgbClr val="01426A"/>
                </a:solidFill>
                <a:latin typeface="Courier New"/>
                <a:ea typeface="Courier New"/>
                <a:cs typeface="Courier New"/>
                <a:sym typeface="Courier New"/>
              </a:rPr>
              <a:t>}</a:t>
            </a:r>
          </a:p>
          <a:p>
            <a:pPr lvl="0" rtl="0">
              <a:spcBef>
                <a:spcPts val="0"/>
              </a:spcBef>
              <a:buClr>
                <a:schemeClr val="dk1"/>
              </a:buClr>
              <a:buFont typeface="Arial"/>
              <a:buNone/>
            </a:pPr>
            <a:r>
              <a:t/>
            </a:r>
            <a:endParaRPr b="1" sz="2400">
              <a:solidFill>
                <a:srgbClr val="01426A"/>
              </a:solidFill>
              <a:latin typeface="Courier New"/>
              <a:ea typeface="Courier New"/>
              <a:cs typeface="Courier New"/>
              <a:sym typeface="Courier New"/>
            </a:endParaRPr>
          </a:p>
          <a:p>
            <a:pPr lvl="0" rtl="0">
              <a:spcBef>
                <a:spcPts val="0"/>
              </a:spcBef>
              <a:buClr>
                <a:schemeClr val="dk1"/>
              </a:buClr>
              <a:buSzPct val="45833"/>
              <a:buFont typeface="Arial"/>
              <a:buNone/>
            </a:pPr>
            <a:r>
              <a:rPr b="1" lang="en" sz="2400">
                <a:solidFill>
                  <a:srgbClr val="01426A"/>
                </a:solidFill>
                <a:latin typeface="Courier New"/>
                <a:ea typeface="Courier New"/>
                <a:cs typeface="Courier New"/>
                <a:sym typeface="Courier New"/>
              </a:rPr>
              <a:t>void loop(){</a:t>
            </a:r>
          </a:p>
          <a:p>
            <a:pPr lvl="0" rtl="0">
              <a:spcBef>
                <a:spcPts val="0"/>
              </a:spcBef>
              <a:buClr>
                <a:schemeClr val="dk1"/>
              </a:buClr>
              <a:buSzPct val="45833"/>
              <a:buFont typeface="Arial"/>
              <a:buNone/>
            </a:pPr>
            <a:r>
              <a:rPr b="1" lang="en" sz="2400">
                <a:solidFill>
                  <a:srgbClr val="01426A"/>
                </a:solidFill>
                <a:latin typeface="Courier New"/>
                <a:ea typeface="Courier New"/>
                <a:cs typeface="Courier New"/>
                <a:sym typeface="Courier New"/>
              </a:rPr>
              <a:t>	Serial.println(“Print a line”);</a:t>
            </a:r>
          </a:p>
          <a:p>
            <a:pPr lvl="0" rtl="0">
              <a:spcBef>
                <a:spcPts val="0"/>
              </a:spcBef>
              <a:buClr>
                <a:schemeClr val="dk1"/>
              </a:buClr>
              <a:buSzPct val="45833"/>
              <a:buFont typeface="Arial"/>
              <a:buNone/>
            </a:pPr>
            <a:r>
              <a:rPr b="1" lang="en" sz="2400">
                <a:solidFill>
                  <a:srgbClr val="01426A"/>
                </a:solidFill>
                <a:latin typeface="Courier New"/>
                <a:ea typeface="Courier New"/>
                <a:cs typeface="Courier New"/>
                <a:sym typeface="Courier New"/>
              </a:rPr>
              <a:t>}</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6" name="Shape 476"/>
        <p:cNvGrpSpPr/>
        <p:nvPr/>
      </p:nvGrpSpPr>
      <p:grpSpPr>
        <a:xfrm>
          <a:off x="0" y="0"/>
          <a:ext cx="0" cy="0"/>
          <a:chOff x="0" y="0"/>
          <a:chExt cx="0" cy="0"/>
        </a:xfrm>
      </p:grpSpPr>
      <p:sp>
        <p:nvSpPr>
          <p:cNvPr id="477" name="Shape 477"/>
          <p:cNvSpPr/>
          <p:nvPr/>
        </p:nvSpPr>
        <p:spPr>
          <a:xfrm rot="205">
            <a:off x="-772425" y="-62824"/>
            <a:ext cx="10060200" cy="958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478" name="Shape 478"/>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479" name="Shape 479"/>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Serial Monitor</a:t>
            </a:r>
          </a:p>
        </p:txBody>
      </p:sp>
      <p:pic>
        <p:nvPicPr>
          <p:cNvPr id="480" name="Shape 480"/>
          <p:cNvPicPr preferRelativeResize="0"/>
          <p:nvPr/>
        </p:nvPicPr>
        <p:blipFill>
          <a:blip r:embed="rId3">
            <a:alphaModFix/>
          </a:blip>
          <a:stretch>
            <a:fillRect/>
          </a:stretch>
        </p:blipFill>
        <p:spPr>
          <a:xfrm>
            <a:off x="7781925" y="4456624"/>
            <a:ext cx="1238178" cy="572699"/>
          </a:xfrm>
          <a:prstGeom prst="rect">
            <a:avLst/>
          </a:prstGeom>
          <a:noFill/>
          <a:ln>
            <a:noFill/>
          </a:ln>
        </p:spPr>
      </p:pic>
      <p:sp>
        <p:nvSpPr>
          <p:cNvPr id="481" name="Shape 481"/>
          <p:cNvSpPr txBox="1"/>
          <p:nvPr/>
        </p:nvSpPr>
        <p:spPr>
          <a:xfrm>
            <a:off x="702600" y="1097574"/>
            <a:ext cx="8114400" cy="3824700"/>
          </a:xfrm>
          <a:prstGeom prst="rect">
            <a:avLst/>
          </a:prstGeom>
          <a:noFill/>
          <a:ln>
            <a:noFill/>
          </a:ln>
        </p:spPr>
        <p:txBody>
          <a:bodyPr anchorCtr="0" anchor="ctr" bIns="91425" lIns="91425" rIns="91425" tIns="91425">
            <a:noAutofit/>
          </a:bodyPr>
          <a:lstStyle/>
          <a:p>
            <a:pPr lvl="0" rtl="0">
              <a:spcBef>
                <a:spcPts val="0"/>
              </a:spcBef>
              <a:buClr>
                <a:schemeClr val="dk1"/>
              </a:buClr>
              <a:buSzPct val="45833"/>
              <a:buFont typeface="Arial"/>
              <a:buNone/>
            </a:pPr>
            <a:r>
              <a:rPr b="1" lang="en" sz="2400">
                <a:solidFill>
                  <a:srgbClr val="01426A"/>
                </a:solidFill>
                <a:latin typeface="Courier New"/>
                <a:ea typeface="Courier New"/>
                <a:cs typeface="Courier New"/>
                <a:sym typeface="Courier New"/>
              </a:rPr>
              <a:t>void setup(){</a:t>
            </a:r>
          </a:p>
          <a:p>
            <a:pPr indent="387350" lvl="0" rtl="0">
              <a:spcBef>
                <a:spcPts val="0"/>
              </a:spcBef>
              <a:buClr>
                <a:schemeClr val="dk1"/>
              </a:buClr>
              <a:buSzPct val="45833"/>
              <a:buFont typeface="Arial"/>
              <a:buNone/>
            </a:pPr>
            <a:r>
              <a:rPr b="1" lang="en" sz="2400">
                <a:solidFill>
                  <a:srgbClr val="01426A"/>
                </a:solidFill>
                <a:latin typeface="Courier New"/>
                <a:ea typeface="Courier New"/>
                <a:cs typeface="Courier New"/>
                <a:sym typeface="Courier New"/>
              </a:rPr>
              <a:t>pinMode(5 , INPUT);</a:t>
            </a:r>
          </a:p>
          <a:p>
            <a:pPr lvl="0" rtl="0">
              <a:spcBef>
                <a:spcPts val="0"/>
              </a:spcBef>
              <a:buClr>
                <a:schemeClr val="dk1"/>
              </a:buClr>
              <a:buSzPct val="45833"/>
              <a:buFont typeface="Arial"/>
              <a:buNone/>
            </a:pPr>
            <a:r>
              <a:rPr b="1" lang="en" sz="2400">
                <a:solidFill>
                  <a:srgbClr val="01426A"/>
                </a:solidFill>
                <a:latin typeface="Courier New"/>
                <a:ea typeface="Courier New"/>
                <a:cs typeface="Courier New"/>
                <a:sym typeface="Courier New"/>
              </a:rPr>
              <a:t>}</a:t>
            </a:r>
          </a:p>
          <a:p>
            <a:pPr lvl="0" rtl="0">
              <a:spcBef>
                <a:spcPts val="0"/>
              </a:spcBef>
              <a:buClr>
                <a:schemeClr val="dk1"/>
              </a:buClr>
              <a:buFont typeface="Arial"/>
              <a:buNone/>
            </a:pPr>
            <a:r>
              <a:t/>
            </a:r>
            <a:endParaRPr b="1" sz="2400">
              <a:solidFill>
                <a:srgbClr val="01426A"/>
              </a:solidFill>
              <a:latin typeface="Courier New"/>
              <a:ea typeface="Courier New"/>
              <a:cs typeface="Courier New"/>
              <a:sym typeface="Courier New"/>
            </a:endParaRPr>
          </a:p>
          <a:p>
            <a:pPr lvl="0" rtl="0">
              <a:spcBef>
                <a:spcPts val="0"/>
              </a:spcBef>
              <a:buClr>
                <a:schemeClr val="dk1"/>
              </a:buClr>
              <a:buSzPct val="45833"/>
              <a:buFont typeface="Arial"/>
              <a:buNone/>
            </a:pPr>
            <a:r>
              <a:rPr b="1" lang="en" sz="2400">
                <a:solidFill>
                  <a:srgbClr val="01426A"/>
                </a:solidFill>
                <a:latin typeface="Courier New"/>
                <a:ea typeface="Courier New"/>
                <a:cs typeface="Courier New"/>
                <a:sym typeface="Courier New"/>
              </a:rPr>
              <a:t>void loop(){</a:t>
            </a:r>
          </a:p>
          <a:p>
            <a:pPr indent="387350" lvl="0" rtl="0">
              <a:spcBef>
                <a:spcPts val="0"/>
              </a:spcBef>
              <a:buClr>
                <a:schemeClr val="dk1"/>
              </a:buClr>
              <a:buSzPct val="45833"/>
              <a:buFont typeface="Arial"/>
              <a:buNone/>
            </a:pPr>
            <a:r>
              <a:rPr b="1" lang="en" sz="2400">
                <a:solidFill>
                  <a:srgbClr val="01426A"/>
                </a:solidFill>
                <a:latin typeface="Courier New"/>
                <a:ea typeface="Courier New"/>
                <a:cs typeface="Courier New"/>
                <a:sym typeface="Courier New"/>
              </a:rPr>
              <a:t>byte wLeft = digitalRead(5);               </a:t>
            </a:r>
          </a:p>
          <a:p>
            <a:pPr indent="387350" lvl="0" rtl="0">
              <a:spcBef>
                <a:spcPts val="0"/>
              </a:spcBef>
              <a:buClr>
                <a:schemeClr val="dk1"/>
              </a:buClr>
              <a:buSzPct val="45833"/>
              <a:buFont typeface="Arial"/>
              <a:buNone/>
            </a:pPr>
            <a:r>
              <a:rPr b="1" lang="en" sz="2400">
                <a:solidFill>
                  <a:srgbClr val="01426A"/>
                </a:solidFill>
                <a:latin typeface="Courier New"/>
                <a:ea typeface="Courier New"/>
                <a:cs typeface="Courier New"/>
                <a:sym typeface="Courier New"/>
              </a:rPr>
              <a:t>if(wLeft == 0)          </a:t>
            </a:r>
          </a:p>
          <a:p>
            <a:pPr lvl="0" rtl="0">
              <a:spcBef>
                <a:spcPts val="0"/>
              </a:spcBef>
              <a:buClr>
                <a:schemeClr val="dk1"/>
              </a:buClr>
              <a:buSzPct val="45833"/>
              <a:buFont typeface="Arial"/>
              <a:buNone/>
            </a:pPr>
            <a:r>
              <a:rPr b="1" lang="en" sz="2400">
                <a:solidFill>
                  <a:srgbClr val="01426A"/>
                </a:solidFill>
                <a:latin typeface="Courier New"/>
                <a:ea typeface="Courier New"/>
                <a:cs typeface="Courier New"/>
                <a:sym typeface="Courier New"/>
              </a:rPr>
              <a:t>  {</a:t>
            </a:r>
          </a:p>
          <a:p>
            <a:pPr lvl="0" rtl="0">
              <a:spcBef>
                <a:spcPts val="0"/>
              </a:spcBef>
              <a:buClr>
                <a:schemeClr val="dk1"/>
              </a:buClr>
              <a:buSzPct val="45833"/>
              <a:buFont typeface="Arial"/>
              <a:buNone/>
            </a:pPr>
            <a:r>
              <a:rPr b="1" lang="en" sz="2400">
                <a:solidFill>
                  <a:srgbClr val="01426A"/>
                </a:solidFill>
                <a:latin typeface="Courier New"/>
                <a:ea typeface="Courier New"/>
                <a:cs typeface="Courier New"/>
                <a:sym typeface="Courier New"/>
              </a:rPr>
              <a:t>    backward(1000);                          </a:t>
            </a:r>
          </a:p>
          <a:p>
            <a:pPr lvl="0" rtl="0">
              <a:spcBef>
                <a:spcPts val="0"/>
              </a:spcBef>
              <a:buClr>
                <a:schemeClr val="dk1"/>
              </a:buClr>
              <a:buSzPct val="45833"/>
              <a:buFont typeface="Arial"/>
              <a:buNone/>
            </a:pPr>
            <a:r>
              <a:rPr b="1" lang="en" sz="2400">
                <a:solidFill>
                  <a:srgbClr val="01426A"/>
                </a:solidFill>
                <a:latin typeface="Courier New"/>
                <a:ea typeface="Courier New"/>
                <a:cs typeface="Courier New"/>
                <a:sym typeface="Courier New"/>
              </a:rPr>
              <a:t>  }</a:t>
            </a:r>
          </a:p>
          <a:p>
            <a:pPr lvl="0" rtl="0">
              <a:spcBef>
                <a:spcPts val="0"/>
              </a:spcBef>
              <a:buClr>
                <a:schemeClr val="dk1"/>
              </a:buClr>
              <a:buSzPct val="45833"/>
              <a:buFont typeface="Arial"/>
              <a:buNone/>
            </a:pPr>
            <a:r>
              <a:rPr b="1" lang="en" sz="2400">
                <a:solidFill>
                  <a:srgbClr val="01426A"/>
                </a:solidFill>
                <a:latin typeface="Courier New"/>
                <a:ea typeface="Courier New"/>
                <a:cs typeface="Courier New"/>
                <a:sym typeface="Courier New"/>
              </a:rPr>
              <a:t>}</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5" name="Shape 485"/>
        <p:cNvGrpSpPr/>
        <p:nvPr/>
      </p:nvGrpSpPr>
      <p:grpSpPr>
        <a:xfrm>
          <a:off x="0" y="0"/>
          <a:ext cx="0" cy="0"/>
          <a:chOff x="0" y="0"/>
          <a:chExt cx="0" cy="0"/>
        </a:xfrm>
      </p:grpSpPr>
      <p:sp>
        <p:nvSpPr>
          <p:cNvPr id="486" name="Shape 486"/>
          <p:cNvSpPr/>
          <p:nvPr/>
        </p:nvSpPr>
        <p:spPr>
          <a:xfrm rot="205">
            <a:off x="-772425" y="-62824"/>
            <a:ext cx="10060200" cy="958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487" name="Shape 487"/>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488" name="Shape 488"/>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Create a robot that will escape a corner</a:t>
            </a:r>
          </a:p>
        </p:txBody>
      </p:sp>
      <p:pic>
        <p:nvPicPr>
          <p:cNvPr id="489" name="Shape 489"/>
          <p:cNvPicPr preferRelativeResize="0"/>
          <p:nvPr/>
        </p:nvPicPr>
        <p:blipFill>
          <a:blip r:embed="rId3">
            <a:alphaModFix/>
          </a:blip>
          <a:stretch>
            <a:fillRect/>
          </a:stretch>
        </p:blipFill>
        <p:spPr>
          <a:xfrm>
            <a:off x="7781925" y="4456624"/>
            <a:ext cx="1238178" cy="572699"/>
          </a:xfrm>
          <a:prstGeom prst="rect">
            <a:avLst/>
          </a:prstGeom>
          <a:noFill/>
          <a:ln>
            <a:noFill/>
          </a:ln>
        </p:spPr>
      </p:pic>
      <p:sp>
        <p:nvSpPr>
          <p:cNvPr id="490" name="Shape 490"/>
          <p:cNvSpPr txBox="1"/>
          <p:nvPr/>
        </p:nvSpPr>
        <p:spPr>
          <a:xfrm>
            <a:off x="702600" y="1097574"/>
            <a:ext cx="8114400" cy="3824700"/>
          </a:xfrm>
          <a:prstGeom prst="rect">
            <a:avLst/>
          </a:prstGeom>
          <a:noFill/>
          <a:ln>
            <a:noFill/>
          </a:ln>
        </p:spPr>
        <p:txBody>
          <a:bodyPr anchorCtr="0" anchor="ctr" bIns="91425" lIns="91425" rIns="91425" tIns="91425">
            <a:noAutofit/>
          </a:bodyPr>
          <a:lstStyle/>
          <a:p>
            <a:pPr lvl="0" rtl="0">
              <a:spcBef>
                <a:spcPts val="0"/>
              </a:spcBef>
              <a:buNone/>
            </a:pPr>
            <a:r>
              <a:rPr i="1" lang="en" sz="2400">
                <a:solidFill>
                  <a:srgbClr val="01426A"/>
                </a:solidFill>
                <a:latin typeface="Open Sans"/>
                <a:ea typeface="Open Sans"/>
                <a:cs typeface="Open Sans"/>
                <a:sym typeface="Open Sans"/>
              </a:rPr>
              <a:t>In groups with the rest of your table - 40 min:</a:t>
            </a:r>
          </a:p>
          <a:p>
            <a:pPr lvl="0" rtl="0">
              <a:spcBef>
                <a:spcPts val="0"/>
              </a:spcBef>
              <a:buNone/>
            </a:pPr>
            <a:r>
              <a:t/>
            </a:r>
            <a:endParaRPr b="1" i="1">
              <a:solidFill>
                <a:srgbClr val="01426A"/>
              </a:solidFill>
              <a:latin typeface="Open Sans"/>
              <a:ea typeface="Open Sans"/>
              <a:cs typeface="Open Sans"/>
              <a:sym typeface="Open Sans"/>
            </a:endParaRP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Create a robot that can tell when it is in a corner and escape it.</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4" name="Shape 494"/>
        <p:cNvGrpSpPr/>
        <p:nvPr/>
      </p:nvGrpSpPr>
      <p:grpSpPr>
        <a:xfrm>
          <a:off x="0" y="0"/>
          <a:ext cx="0" cy="0"/>
          <a:chOff x="0" y="0"/>
          <a:chExt cx="0" cy="0"/>
        </a:xfrm>
      </p:grpSpPr>
      <p:sp>
        <p:nvSpPr>
          <p:cNvPr id="495" name="Shape 495"/>
          <p:cNvSpPr/>
          <p:nvPr/>
        </p:nvSpPr>
        <p:spPr>
          <a:xfrm rot="205">
            <a:off x="-772425" y="-62824"/>
            <a:ext cx="10060200" cy="958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496" name="Shape 496"/>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497" name="Shape 497"/>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WOMAN IN TECH SPOTLIGHT: Ayanna Howard</a:t>
            </a:r>
          </a:p>
        </p:txBody>
      </p:sp>
      <p:sp>
        <p:nvSpPr>
          <p:cNvPr id="498" name="Shape 498"/>
          <p:cNvSpPr txBox="1"/>
          <p:nvPr/>
        </p:nvSpPr>
        <p:spPr>
          <a:xfrm>
            <a:off x="736275" y="1040225"/>
            <a:ext cx="4647600" cy="3593700"/>
          </a:xfrm>
          <a:prstGeom prst="rect">
            <a:avLst/>
          </a:prstGeom>
          <a:noFill/>
          <a:ln>
            <a:noFill/>
          </a:ln>
        </p:spPr>
        <p:txBody>
          <a:bodyPr anchorCtr="0" anchor="t" bIns="91425" lIns="91425" rIns="91425" tIns="91425">
            <a:noAutofit/>
          </a:bodyPr>
          <a:lstStyle/>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Professor at Georgia Tech in Electrical Engineering and Robotics</a:t>
            </a: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Builds Tech to help people with disabilities</a:t>
            </a: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Used to work at JPL helping robots navigate landing on Mars</a:t>
            </a:r>
          </a:p>
        </p:txBody>
      </p:sp>
      <p:pic>
        <p:nvPicPr>
          <p:cNvPr id="499" name="Shape 499"/>
          <p:cNvPicPr preferRelativeResize="0"/>
          <p:nvPr/>
        </p:nvPicPr>
        <p:blipFill>
          <a:blip r:embed="rId3">
            <a:alphaModFix/>
          </a:blip>
          <a:stretch>
            <a:fillRect/>
          </a:stretch>
        </p:blipFill>
        <p:spPr>
          <a:xfrm>
            <a:off x="7781925" y="4456624"/>
            <a:ext cx="1238178" cy="572699"/>
          </a:xfrm>
          <a:prstGeom prst="rect">
            <a:avLst/>
          </a:prstGeom>
          <a:noFill/>
          <a:ln>
            <a:noFill/>
          </a:ln>
        </p:spPr>
      </p:pic>
      <p:pic>
        <p:nvPicPr>
          <p:cNvPr id="500" name="Shape 500"/>
          <p:cNvPicPr preferRelativeResize="0"/>
          <p:nvPr/>
        </p:nvPicPr>
        <p:blipFill>
          <a:blip r:embed="rId4">
            <a:alphaModFix/>
          </a:blip>
          <a:stretch>
            <a:fillRect/>
          </a:stretch>
        </p:blipFill>
        <p:spPr>
          <a:xfrm>
            <a:off x="6305475" y="967951"/>
            <a:ext cx="2312639" cy="3416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4" name="Shape 144"/>
        <p:cNvGrpSpPr/>
        <p:nvPr/>
      </p:nvGrpSpPr>
      <p:grpSpPr>
        <a:xfrm>
          <a:off x="0" y="0"/>
          <a:ext cx="0" cy="0"/>
          <a:chOff x="0" y="0"/>
          <a:chExt cx="0" cy="0"/>
        </a:xfrm>
      </p:grpSpPr>
      <p:sp>
        <p:nvSpPr>
          <p:cNvPr id="145" name="Shape 145"/>
          <p:cNvSpPr txBox="1"/>
          <p:nvPr>
            <p:ph idx="1" type="body"/>
          </p:nvPr>
        </p:nvSpPr>
        <p:spPr>
          <a:xfrm>
            <a:off x="878150" y="1027950"/>
            <a:ext cx="7962600" cy="2797800"/>
          </a:xfrm>
          <a:prstGeom prst="rect">
            <a:avLst/>
          </a:prstGeom>
        </p:spPr>
        <p:txBody>
          <a:bodyPr anchorCtr="0" anchor="t" bIns="91425" lIns="91425" rIns="91425" tIns="91425">
            <a:noAutofit/>
          </a:bodyPr>
          <a:lstStyle/>
          <a:p>
            <a:pPr lvl="0" marR="0" rtl="0" algn="l">
              <a:lnSpc>
                <a:spcPct val="100000"/>
              </a:lnSpc>
              <a:spcBef>
                <a:spcPts val="0"/>
              </a:spcBef>
              <a:spcAft>
                <a:spcPts val="0"/>
              </a:spcAft>
              <a:buNone/>
            </a:pPr>
            <a:r>
              <a:rPr i="1" lang="en" sz="2400"/>
              <a:t>Questions</a:t>
            </a:r>
          </a:p>
          <a:p>
            <a:pPr lvl="0" marR="0" rtl="0" algn="l">
              <a:lnSpc>
                <a:spcPct val="100000"/>
              </a:lnSpc>
              <a:spcBef>
                <a:spcPts val="0"/>
              </a:spcBef>
              <a:spcAft>
                <a:spcPts val="0"/>
              </a:spcAft>
              <a:buNone/>
            </a:pPr>
            <a:r>
              <a:t/>
            </a:r>
            <a:endParaRPr sz="2400"/>
          </a:p>
          <a:p>
            <a:pPr indent="-381000" lvl="0" marL="457200" marR="0" rtl="0" algn="l">
              <a:lnSpc>
                <a:spcPct val="100000"/>
              </a:lnSpc>
              <a:spcBef>
                <a:spcPts val="0"/>
              </a:spcBef>
              <a:spcAft>
                <a:spcPts val="0"/>
              </a:spcAft>
              <a:buSzPct val="100000"/>
            </a:pPr>
            <a:r>
              <a:rPr lang="en" sz="2400"/>
              <a:t>What do each of these things have in common?</a:t>
            </a:r>
          </a:p>
          <a:p>
            <a:pPr indent="-381000" lvl="0" marL="457200" marR="0" rtl="0" algn="l">
              <a:lnSpc>
                <a:spcPct val="100000"/>
              </a:lnSpc>
              <a:spcBef>
                <a:spcPts val="0"/>
              </a:spcBef>
              <a:spcAft>
                <a:spcPts val="0"/>
              </a:spcAft>
              <a:buSzPct val="100000"/>
            </a:pPr>
            <a:r>
              <a:rPr lang="en" sz="2400"/>
              <a:t>What is a robot?</a:t>
            </a:r>
          </a:p>
          <a:p>
            <a:pPr lvl="0" marR="0" rtl="0" algn="l">
              <a:lnSpc>
                <a:spcPct val="100000"/>
              </a:lnSpc>
              <a:spcBef>
                <a:spcPts val="0"/>
              </a:spcBef>
              <a:spcAft>
                <a:spcPts val="0"/>
              </a:spcAft>
              <a:buNone/>
            </a:pPr>
            <a:r>
              <a:t/>
            </a:r>
            <a:endParaRPr sz="2400"/>
          </a:p>
          <a:p>
            <a:pPr lvl="0" marR="0" rtl="0" algn="l">
              <a:lnSpc>
                <a:spcPct val="100000"/>
              </a:lnSpc>
              <a:spcBef>
                <a:spcPts val="0"/>
              </a:spcBef>
              <a:spcAft>
                <a:spcPts val="0"/>
              </a:spcAft>
              <a:buNone/>
            </a:pPr>
            <a:r>
              <a:t/>
            </a:r>
            <a:endParaRPr sz="2400"/>
          </a:p>
        </p:txBody>
      </p:sp>
      <p:sp>
        <p:nvSpPr>
          <p:cNvPr id="146" name="Shape 146"/>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sz="2800"/>
              <a:t>HOOK</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4" name="Shape 504"/>
        <p:cNvGrpSpPr/>
        <p:nvPr/>
      </p:nvGrpSpPr>
      <p:grpSpPr>
        <a:xfrm>
          <a:off x="0" y="0"/>
          <a:ext cx="0" cy="0"/>
          <a:chOff x="0" y="0"/>
          <a:chExt cx="0" cy="0"/>
        </a:xfrm>
      </p:grpSpPr>
      <p:sp>
        <p:nvSpPr>
          <p:cNvPr id="505" name="Shape 505"/>
          <p:cNvSpPr/>
          <p:nvPr/>
        </p:nvSpPr>
        <p:spPr>
          <a:xfrm rot="205">
            <a:off x="-772425" y="-62824"/>
            <a:ext cx="10060200" cy="958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506" name="Shape 506"/>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507" name="Shape 507"/>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WOMAN IN TECH SPOTLIGHT: Ayanna Howard</a:t>
            </a:r>
          </a:p>
        </p:txBody>
      </p:sp>
      <p:sp>
        <p:nvSpPr>
          <p:cNvPr id="508" name="Shape 508"/>
          <p:cNvSpPr txBox="1"/>
          <p:nvPr/>
        </p:nvSpPr>
        <p:spPr>
          <a:xfrm>
            <a:off x="736275" y="1040225"/>
            <a:ext cx="5195700" cy="38436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01426A"/>
                </a:solidFill>
                <a:latin typeface="Open Sans"/>
                <a:ea typeface="Open Sans"/>
                <a:cs typeface="Open Sans"/>
                <a:sym typeface="Open Sans"/>
              </a:rPr>
              <a:t>1 minute:</a:t>
            </a:r>
          </a:p>
          <a:p>
            <a:pPr lvl="0">
              <a:spcBef>
                <a:spcPts val="0"/>
              </a:spcBef>
              <a:buNone/>
            </a:pPr>
            <a:r>
              <a:rPr lang="en" sz="2400">
                <a:solidFill>
                  <a:srgbClr val="01426A"/>
                </a:solidFill>
                <a:latin typeface="Open Sans"/>
                <a:ea typeface="Open Sans"/>
                <a:cs typeface="Open Sans"/>
                <a:sym typeface="Open Sans"/>
              </a:rPr>
              <a:t>Research Ayanna Howard</a:t>
            </a: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Find an interesting fact.</a:t>
            </a: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Why did Ayanna Howard choose to study robotics?</a:t>
            </a: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What does she like about her job?</a:t>
            </a: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Why are the robots Ayanna Howard creates useful?</a:t>
            </a:r>
          </a:p>
          <a:p>
            <a:pPr lvl="0" rtl="0">
              <a:spcBef>
                <a:spcPts val="0"/>
              </a:spcBef>
              <a:buClr>
                <a:schemeClr val="dk1"/>
              </a:buClr>
              <a:buFont typeface="Arial"/>
              <a:buNone/>
            </a:pPr>
            <a:r>
              <a:t/>
            </a:r>
            <a:endParaRPr sz="2400">
              <a:solidFill>
                <a:srgbClr val="01426A"/>
              </a:solidFill>
              <a:latin typeface="Open Sans"/>
              <a:ea typeface="Open Sans"/>
              <a:cs typeface="Open Sans"/>
              <a:sym typeface="Open Sans"/>
            </a:endParaRPr>
          </a:p>
          <a:p>
            <a:pPr lvl="0" rtl="0">
              <a:spcBef>
                <a:spcPts val="0"/>
              </a:spcBef>
              <a:buNone/>
            </a:pPr>
            <a:r>
              <a:t/>
            </a:r>
            <a:endParaRPr sz="2400">
              <a:solidFill>
                <a:srgbClr val="01426A"/>
              </a:solidFill>
              <a:latin typeface="Open Sans"/>
              <a:ea typeface="Open Sans"/>
              <a:cs typeface="Open Sans"/>
              <a:sym typeface="Open Sans"/>
            </a:endParaRPr>
          </a:p>
        </p:txBody>
      </p:sp>
      <p:pic>
        <p:nvPicPr>
          <p:cNvPr id="509" name="Shape 509"/>
          <p:cNvPicPr preferRelativeResize="0"/>
          <p:nvPr/>
        </p:nvPicPr>
        <p:blipFill>
          <a:blip r:embed="rId3">
            <a:alphaModFix/>
          </a:blip>
          <a:stretch>
            <a:fillRect/>
          </a:stretch>
        </p:blipFill>
        <p:spPr>
          <a:xfrm>
            <a:off x="7781925" y="4456624"/>
            <a:ext cx="1238178" cy="572699"/>
          </a:xfrm>
          <a:prstGeom prst="rect">
            <a:avLst/>
          </a:prstGeom>
          <a:noFill/>
          <a:ln>
            <a:noFill/>
          </a:ln>
        </p:spPr>
      </p:pic>
      <p:pic>
        <p:nvPicPr>
          <p:cNvPr id="510" name="Shape 510"/>
          <p:cNvPicPr preferRelativeResize="0"/>
          <p:nvPr/>
        </p:nvPicPr>
        <p:blipFill>
          <a:blip r:embed="rId4">
            <a:alphaModFix/>
          </a:blip>
          <a:stretch>
            <a:fillRect/>
          </a:stretch>
        </p:blipFill>
        <p:spPr>
          <a:xfrm>
            <a:off x="6305475" y="967951"/>
            <a:ext cx="2312639" cy="34164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4" name="Shape 514"/>
        <p:cNvGrpSpPr/>
        <p:nvPr/>
      </p:nvGrpSpPr>
      <p:grpSpPr>
        <a:xfrm>
          <a:off x="0" y="0"/>
          <a:ext cx="0" cy="0"/>
          <a:chOff x="0" y="0"/>
          <a:chExt cx="0" cy="0"/>
        </a:xfrm>
      </p:grpSpPr>
      <p:sp>
        <p:nvSpPr>
          <p:cNvPr id="515" name="Shape 515"/>
          <p:cNvSpPr/>
          <p:nvPr/>
        </p:nvSpPr>
        <p:spPr>
          <a:xfrm rot="205">
            <a:off x="-772425" y="-62824"/>
            <a:ext cx="10060200" cy="958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516" name="Shape 516"/>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517" name="Shape 517"/>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What is an Arduino?</a:t>
            </a:r>
          </a:p>
        </p:txBody>
      </p:sp>
      <p:pic>
        <p:nvPicPr>
          <p:cNvPr id="518" name="Shape 518"/>
          <p:cNvPicPr preferRelativeResize="0"/>
          <p:nvPr/>
        </p:nvPicPr>
        <p:blipFill>
          <a:blip r:embed="rId3">
            <a:alphaModFix/>
          </a:blip>
          <a:stretch>
            <a:fillRect/>
          </a:stretch>
        </p:blipFill>
        <p:spPr>
          <a:xfrm>
            <a:off x="7781925" y="4456624"/>
            <a:ext cx="1238178" cy="572699"/>
          </a:xfrm>
          <a:prstGeom prst="rect">
            <a:avLst/>
          </a:prstGeom>
          <a:noFill/>
          <a:ln>
            <a:noFill/>
          </a:ln>
        </p:spPr>
      </p:pic>
      <p:sp>
        <p:nvSpPr>
          <p:cNvPr id="519" name="Shape 519"/>
          <p:cNvSpPr txBox="1"/>
          <p:nvPr/>
        </p:nvSpPr>
        <p:spPr>
          <a:xfrm>
            <a:off x="778725" y="749900"/>
            <a:ext cx="8114400" cy="4279500"/>
          </a:xfrm>
          <a:prstGeom prst="rect">
            <a:avLst/>
          </a:prstGeom>
          <a:noFill/>
          <a:ln>
            <a:noFill/>
          </a:ln>
        </p:spPr>
        <p:txBody>
          <a:bodyPr anchorCtr="0" anchor="ctr" bIns="91425" lIns="91425" rIns="91425" tIns="91425">
            <a:noAutofit/>
          </a:bodyPr>
          <a:lstStyle/>
          <a:p>
            <a:pPr lvl="0" rtl="0">
              <a:spcBef>
                <a:spcPts val="0"/>
              </a:spcBef>
              <a:buNone/>
            </a:pPr>
            <a:r>
              <a:t/>
            </a:r>
            <a:endParaRPr sz="2400">
              <a:solidFill>
                <a:srgbClr val="01426A"/>
              </a:solidFill>
              <a:latin typeface="Open Sans"/>
              <a:ea typeface="Open Sans"/>
              <a:cs typeface="Open Sans"/>
              <a:sym typeface="Open Sans"/>
            </a:endParaRPr>
          </a:p>
        </p:txBody>
      </p:sp>
      <p:pic>
        <p:nvPicPr>
          <p:cNvPr descr="arduino.png" id="520" name="Shape 520"/>
          <p:cNvPicPr preferRelativeResize="0"/>
          <p:nvPr/>
        </p:nvPicPr>
        <p:blipFill>
          <a:blip r:embed="rId4">
            <a:alphaModFix/>
          </a:blip>
          <a:stretch>
            <a:fillRect/>
          </a:stretch>
        </p:blipFill>
        <p:spPr>
          <a:xfrm>
            <a:off x="1584275" y="1721350"/>
            <a:ext cx="4015674" cy="2590750"/>
          </a:xfrm>
          <a:prstGeom prst="rect">
            <a:avLst/>
          </a:prstGeom>
          <a:noFill/>
          <a:ln>
            <a:noFill/>
          </a:ln>
        </p:spPr>
      </p:pic>
      <p:sp>
        <p:nvSpPr>
          <p:cNvPr id="521" name="Shape 521"/>
          <p:cNvSpPr/>
          <p:nvPr/>
        </p:nvSpPr>
        <p:spPr>
          <a:xfrm>
            <a:off x="2656612" y="1779175"/>
            <a:ext cx="2588100" cy="258900"/>
          </a:xfrm>
          <a:prstGeom prst="ellipse">
            <a:avLst/>
          </a:prstGeom>
          <a:noFill/>
          <a:ln cap="flat" cmpd="sng" w="28575">
            <a:solidFill>
              <a:srgbClr val="F4364C"/>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22" name="Shape 522"/>
          <p:cNvSpPr txBox="1"/>
          <p:nvPr/>
        </p:nvSpPr>
        <p:spPr>
          <a:xfrm>
            <a:off x="5288431" y="1622275"/>
            <a:ext cx="3543900" cy="746100"/>
          </a:xfrm>
          <a:prstGeom prst="rect">
            <a:avLst/>
          </a:prstGeom>
          <a:noFill/>
          <a:ln>
            <a:noFill/>
          </a:ln>
        </p:spPr>
        <p:txBody>
          <a:bodyPr anchorCtr="0" anchor="t" bIns="91425" lIns="91425" rIns="91425" tIns="91425">
            <a:noAutofit/>
          </a:bodyPr>
          <a:lstStyle/>
          <a:p>
            <a:pPr lvl="0" rtl="0">
              <a:spcBef>
                <a:spcPts val="0"/>
              </a:spcBef>
              <a:buNone/>
            </a:pPr>
            <a:r>
              <a:rPr b="1" lang="en" sz="2400">
                <a:solidFill>
                  <a:srgbClr val="F4364C"/>
                </a:solidFill>
              </a:rPr>
              <a:t>Digital Input/Output (or I/O) pins</a:t>
            </a:r>
          </a:p>
        </p:txBody>
      </p:sp>
      <p:sp>
        <p:nvSpPr>
          <p:cNvPr id="523" name="Shape 523"/>
          <p:cNvSpPr/>
          <p:nvPr/>
        </p:nvSpPr>
        <p:spPr>
          <a:xfrm>
            <a:off x="3213187" y="3034525"/>
            <a:ext cx="2031600" cy="645300"/>
          </a:xfrm>
          <a:prstGeom prst="ellipse">
            <a:avLst/>
          </a:prstGeom>
          <a:noFill/>
          <a:ln cap="flat" cmpd="sng" w="28575">
            <a:solidFill>
              <a:srgbClr val="F4364C"/>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24" name="Shape 524"/>
          <p:cNvSpPr txBox="1"/>
          <p:nvPr/>
        </p:nvSpPr>
        <p:spPr>
          <a:xfrm>
            <a:off x="5288425" y="3162175"/>
            <a:ext cx="3702300" cy="645300"/>
          </a:xfrm>
          <a:prstGeom prst="rect">
            <a:avLst/>
          </a:prstGeom>
          <a:noFill/>
          <a:ln>
            <a:noFill/>
          </a:ln>
        </p:spPr>
        <p:txBody>
          <a:bodyPr anchorCtr="0" anchor="t" bIns="91425" lIns="91425" rIns="91425" tIns="91425">
            <a:noAutofit/>
          </a:bodyPr>
          <a:lstStyle/>
          <a:p>
            <a:pPr lvl="0" rtl="0">
              <a:spcBef>
                <a:spcPts val="0"/>
              </a:spcBef>
              <a:buNone/>
            </a:pPr>
            <a:r>
              <a:rPr b="1" lang="en" sz="2400">
                <a:solidFill>
                  <a:srgbClr val="F4364C"/>
                </a:solidFill>
              </a:rPr>
              <a:t>Microcontroller “Brain”</a:t>
            </a:r>
          </a:p>
        </p:txBody>
      </p:sp>
      <p:grpSp>
        <p:nvGrpSpPr>
          <p:cNvPr id="525" name="Shape 525"/>
          <p:cNvGrpSpPr/>
          <p:nvPr/>
        </p:nvGrpSpPr>
        <p:grpSpPr>
          <a:xfrm>
            <a:off x="6980700" y="235000"/>
            <a:ext cx="2178900" cy="879900"/>
            <a:chOff x="6980700" y="235000"/>
            <a:chExt cx="2178900" cy="879900"/>
          </a:xfrm>
        </p:grpSpPr>
        <p:sp>
          <p:nvSpPr>
            <p:cNvPr id="526" name="Shape 526"/>
            <p:cNvSpPr/>
            <p:nvPr/>
          </p:nvSpPr>
          <p:spPr>
            <a:xfrm>
              <a:off x="6980700" y="235000"/>
              <a:ext cx="2039400" cy="879900"/>
            </a:xfrm>
            <a:prstGeom prst="foldedCorner">
              <a:avLst>
                <a:gd fmla="val 16667" name="adj"/>
              </a:avLst>
            </a:prstGeom>
            <a:solidFill>
              <a:schemeClr val="lt2"/>
            </a:solidFill>
            <a:ln cap="flat" cmpd="sng" w="19050">
              <a:solidFill>
                <a:srgbClr val="01426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27" name="Shape 527"/>
            <p:cNvSpPr txBox="1"/>
            <p:nvPr/>
          </p:nvSpPr>
          <p:spPr>
            <a:xfrm>
              <a:off x="6980700" y="329037"/>
              <a:ext cx="2178900" cy="691800"/>
            </a:xfrm>
            <a:prstGeom prst="rect">
              <a:avLst/>
            </a:prstGeom>
            <a:noFill/>
            <a:ln>
              <a:noFill/>
            </a:ln>
          </p:spPr>
          <p:txBody>
            <a:bodyPr anchorCtr="0" anchor="ctr" bIns="91425" lIns="91425" rIns="91425" tIns="91425">
              <a:noAutofit/>
            </a:bodyPr>
            <a:lstStyle/>
            <a:p>
              <a:pPr lvl="0" rtl="0">
                <a:spcBef>
                  <a:spcPts val="0"/>
                </a:spcBef>
                <a:buNone/>
              </a:pPr>
              <a:r>
                <a:rPr b="1" lang="en" sz="1800">
                  <a:solidFill>
                    <a:srgbClr val="01426A"/>
                  </a:solidFill>
                  <a:latin typeface="Open Sans"/>
                  <a:ea typeface="Open Sans"/>
                  <a:cs typeface="Open Sans"/>
                  <a:sym typeface="Open Sans"/>
                </a:rPr>
                <a:t>Differentiation</a:t>
              </a: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1" name="Shape 531"/>
        <p:cNvGrpSpPr/>
        <p:nvPr/>
      </p:nvGrpSpPr>
      <p:grpSpPr>
        <a:xfrm>
          <a:off x="0" y="0"/>
          <a:ext cx="0" cy="0"/>
          <a:chOff x="0" y="0"/>
          <a:chExt cx="0" cy="0"/>
        </a:xfrm>
      </p:grpSpPr>
      <p:sp>
        <p:nvSpPr>
          <p:cNvPr id="532" name="Shape 532"/>
          <p:cNvSpPr/>
          <p:nvPr/>
        </p:nvSpPr>
        <p:spPr>
          <a:xfrm rot="205">
            <a:off x="-772425" y="-62824"/>
            <a:ext cx="10060200" cy="958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533" name="Shape 533"/>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534" name="Shape 534"/>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What is the BoE Shield?</a:t>
            </a:r>
          </a:p>
        </p:txBody>
      </p:sp>
      <p:pic>
        <p:nvPicPr>
          <p:cNvPr id="535" name="Shape 535"/>
          <p:cNvPicPr preferRelativeResize="0"/>
          <p:nvPr/>
        </p:nvPicPr>
        <p:blipFill>
          <a:blip r:embed="rId3">
            <a:alphaModFix/>
          </a:blip>
          <a:stretch>
            <a:fillRect/>
          </a:stretch>
        </p:blipFill>
        <p:spPr>
          <a:xfrm>
            <a:off x="7781925" y="4456624"/>
            <a:ext cx="1238178" cy="572699"/>
          </a:xfrm>
          <a:prstGeom prst="rect">
            <a:avLst/>
          </a:prstGeom>
          <a:noFill/>
          <a:ln>
            <a:noFill/>
          </a:ln>
        </p:spPr>
      </p:pic>
      <p:sp>
        <p:nvSpPr>
          <p:cNvPr id="536" name="Shape 536"/>
          <p:cNvSpPr txBox="1"/>
          <p:nvPr/>
        </p:nvSpPr>
        <p:spPr>
          <a:xfrm>
            <a:off x="778725" y="749900"/>
            <a:ext cx="8114400" cy="4279500"/>
          </a:xfrm>
          <a:prstGeom prst="rect">
            <a:avLst/>
          </a:prstGeom>
          <a:noFill/>
          <a:ln>
            <a:noFill/>
          </a:ln>
        </p:spPr>
        <p:txBody>
          <a:bodyPr anchorCtr="0" anchor="ctr" bIns="91425" lIns="91425" rIns="91425" tIns="91425">
            <a:noAutofit/>
          </a:bodyPr>
          <a:lstStyle/>
          <a:p>
            <a:pPr lvl="0" rtl="0">
              <a:spcBef>
                <a:spcPts val="0"/>
              </a:spcBef>
              <a:buNone/>
            </a:pPr>
            <a:r>
              <a:t/>
            </a:r>
            <a:endParaRPr sz="2400">
              <a:solidFill>
                <a:srgbClr val="01426A"/>
              </a:solidFill>
              <a:latin typeface="Open Sans"/>
              <a:ea typeface="Open Sans"/>
              <a:cs typeface="Open Sans"/>
              <a:sym typeface="Open Sans"/>
            </a:endParaRPr>
          </a:p>
        </p:txBody>
      </p:sp>
      <p:pic>
        <p:nvPicPr>
          <p:cNvPr descr="boebot2.png" id="537" name="Shape 537"/>
          <p:cNvPicPr preferRelativeResize="0"/>
          <p:nvPr/>
        </p:nvPicPr>
        <p:blipFill rotWithShape="1">
          <a:blip r:embed="rId4">
            <a:alphaModFix/>
          </a:blip>
          <a:srcRect b="17840" l="11199" r="5840" t="5094"/>
          <a:stretch/>
        </p:blipFill>
        <p:spPr>
          <a:xfrm>
            <a:off x="2011187" y="1083250"/>
            <a:ext cx="5121623" cy="3568450"/>
          </a:xfrm>
          <a:prstGeom prst="rect">
            <a:avLst/>
          </a:prstGeom>
          <a:noFill/>
          <a:ln>
            <a:noFill/>
          </a:ln>
        </p:spPr>
      </p:pic>
      <p:sp>
        <p:nvSpPr>
          <p:cNvPr id="538" name="Shape 538"/>
          <p:cNvSpPr/>
          <p:nvPr/>
        </p:nvSpPr>
        <p:spPr>
          <a:xfrm rot="1395593">
            <a:off x="2157852" y="1425088"/>
            <a:ext cx="847045" cy="134523"/>
          </a:xfrm>
          <a:prstGeom prst="homePlate">
            <a:avLst>
              <a:gd fmla="val 50000" name="adj"/>
            </a:avLst>
          </a:prstGeom>
          <a:solidFill>
            <a:srgbClr val="F4364C"/>
          </a:solidFill>
          <a:ln>
            <a:noFill/>
          </a:ln>
        </p:spPr>
        <p:txBody>
          <a:bodyPr anchorCtr="0" anchor="ctr" bIns="91425" lIns="91425" rIns="91425" tIns="91425">
            <a:noAutofit/>
          </a:bodyPr>
          <a:lstStyle/>
          <a:p>
            <a:pPr lvl="0">
              <a:spcBef>
                <a:spcPts val="0"/>
              </a:spcBef>
              <a:buNone/>
            </a:pPr>
            <a:r>
              <a:t/>
            </a:r>
            <a:endParaRPr/>
          </a:p>
        </p:txBody>
      </p:sp>
      <p:sp>
        <p:nvSpPr>
          <p:cNvPr id="539" name="Shape 539"/>
          <p:cNvSpPr txBox="1"/>
          <p:nvPr/>
        </p:nvSpPr>
        <p:spPr>
          <a:xfrm>
            <a:off x="787150" y="1083250"/>
            <a:ext cx="1468500" cy="422400"/>
          </a:xfrm>
          <a:prstGeom prst="rect">
            <a:avLst/>
          </a:prstGeom>
          <a:noFill/>
          <a:ln>
            <a:noFill/>
          </a:ln>
        </p:spPr>
        <p:txBody>
          <a:bodyPr anchorCtr="0" anchor="t" bIns="91425" lIns="91425" rIns="91425" tIns="91425">
            <a:noAutofit/>
          </a:bodyPr>
          <a:lstStyle/>
          <a:p>
            <a:pPr lvl="0" rtl="0">
              <a:spcBef>
                <a:spcPts val="0"/>
              </a:spcBef>
              <a:buNone/>
            </a:pPr>
            <a:r>
              <a:rPr b="1" lang="en" sz="1800">
                <a:solidFill>
                  <a:srgbClr val="F4364C"/>
                </a:solidFill>
              </a:rPr>
              <a:t>Breadboard</a:t>
            </a:r>
          </a:p>
        </p:txBody>
      </p:sp>
      <p:sp>
        <p:nvSpPr>
          <p:cNvPr id="540" name="Shape 540"/>
          <p:cNvSpPr/>
          <p:nvPr/>
        </p:nvSpPr>
        <p:spPr>
          <a:xfrm rot="1020614">
            <a:off x="1725959" y="2087937"/>
            <a:ext cx="847056" cy="134566"/>
          </a:xfrm>
          <a:prstGeom prst="homePlate">
            <a:avLst>
              <a:gd fmla="val 50000" name="adj"/>
            </a:avLst>
          </a:prstGeom>
          <a:solidFill>
            <a:srgbClr val="F4364C"/>
          </a:solidFill>
          <a:ln>
            <a:noFill/>
          </a:ln>
        </p:spPr>
        <p:txBody>
          <a:bodyPr anchorCtr="0" anchor="ctr" bIns="91425" lIns="91425" rIns="91425" tIns="91425">
            <a:noAutofit/>
          </a:bodyPr>
          <a:lstStyle/>
          <a:p>
            <a:pPr lvl="0">
              <a:spcBef>
                <a:spcPts val="0"/>
              </a:spcBef>
              <a:buNone/>
            </a:pPr>
            <a:r>
              <a:t/>
            </a:r>
            <a:endParaRPr/>
          </a:p>
        </p:txBody>
      </p:sp>
      <p:sp>
        <p:nvSpPr>
          <p:cNvPr id="541" name="Shape 541"/>
          <p:cNvSpPr txBox="1"/>
          <p:nvPr/>
        </p:nvSpPr>
        <p:spPr>
          <a:xfrm>
            <a:off x="878925" y="1693225"/>
            <a:ext cx="1468500" cy="422400"/>
          </a:xfrm>
          <a:prstGeom prst="rect">
            <a:avLst/>
          </a:prstGeom>
          <a:noFill/>
          <a:ln>
            <a:noFill/>
          </a:ln>
        </p:spPr>
        <p:txBody>
          <a:bodyPr anchorCtr="0" anchor="t" bIns="91425" lIns="91425" rIns="91425" tIns="91425">
            <a:noAutofit/>
          </a:bodyPr>
          <a:lstStyle/>
          <a:p>
            <a:pPr lvl="0" rtl="0">
              <a:spcBef>
                <a:spcPts val="0"/>
              </a:spcBef>
              <a:buNone/>
            </a:pPr>
            <a:r>
              <a:rPr b="1" lang="en" sz="1800">
                <a:solidFill>
                  <a:srgbClr val="F4364C"/>
                </a:solidFill>
              </a:rPr>
              <a:t>Servo Ports</a:t>
            </a:r>
          </a:p>
        </p:txBody>
      </p:sp>
      <p:sp>
        <p:nvSpPr>
          <p:cNvPr id="542" name="Shape 542"/>
          <p:cNvSpPr txBox="1"/>
          <p:nvPr/>
        </p:nvSpPr>
        <p:spPr>
          <a:xfrm>
            <a:off x="923800" y="2546950"/>
            <a:ext cx="1195200" cy="839100"/>
          </a:xfrm>
          <a:prstGeom prst="rect">
            <a:avLst/>
          </a:prstGeom>
          <a:noFill/>
          <a:ln>
            <a:noFill/>
          </a:ln>
        </p:spPr>
        <p:txBody>
          <a:bodyPr anchorCtr="0" anchor="t" bIns="91425" lIns="91425" rIns="91425" tIns="91425">
            <a:noAutofit/>
          </a:bodyPr>
          <a:lstStyle/>
          <a:p>
            <a:pPr lvl="0" rtl="0">
              <a:spcBef>
                <a:spcPts val="0"/>
              </a:spcBef>
              <a:buNone/>
            </a:pPr>
            <a:r>
              <a:rPr b="1" lang="en" sz="3000">
                <a:solidFill>
                  <a:srgbClr val="F4364C"/>
                </a:solidFill>
              </a:rPr>
              <a:t>Front</a:t>
            </a:r>
          </a:p>
        </p:txBody>
      </p:sp>
      <p:sp>
        <p:nvSpPr>
          <p:cNvPr id="543" name="Shape 543"/>
          <p:cNvSpPr txBox="1"/>
          <p:nvPr/>
        </p:nvSpPr>
        <p:spPr>
          <a:xfrm>
            <a:off x="6969575" y="3689600"/>
            <a:ext cx="1195200" cy="839100"/>
          </a:xfrm>
          <a:prstGeom prst="rect">
            <a:avLst/>
          </a:prstGeom>
          <a:noFill/>
          <a:ln>
            <a:noFill/>
          </a:ln>
        </p:spPr>
        <p:txBody>
          <a:bodyPr anchorCtr="0" anchor="t" bIns="91425" lIns="91425" rIns="91425" tIns="91425">
            <a:noAutofit/>
          </a:bodyPr>
          <a:lstStyle/>
          <a:p>
            <a:pPr lvl="0" rtl="0">
              <a:spcBef>
                <a:spcPts val="0"/>
              </a:spcBef>
              <a:buNone/>
            </a:pPr>
            <a:r>
              <a:rPr b="1" lang="en" sz="3000">
                <a:solidFill>
                  <a:srgbClr val="F4364C"/>
                </a:solidFill>
              </a:rPr>
              <a:t>Back</a:t>
            </a:r>
          </a:p>
        </p:txBody>
      </p:sp>
      <p:sp>
        <p:nvSpPr>
          <p:cNvPr id="544" name="Shape 544"/>
          <p:cNvSpPr/>
          <p:nvPr/>
        </p:nvSpPr>
        <p:spPr>
          <a:xfrm rot="8778596">
            <a:off x="5937323" y="2112548"/>
            <a:ext cx="1176851" cy="117901"/>
          </a:xfrm>
          <a:prstGeom prst="homePlate">
            <a:avLst>
              <a:gd fmla="val 50000" name="adj"/>
            </a:avLst>
          </a:prstGeom>
          <a:solidFill>
            <a:srgbClr val="F4364C"/>
          </a:solidFill>
          <a:ln>
            <a:noFill/>
          </a:ln>
        </p:spPr>
        <p:txBody>
          <a:bodyPr anchorCtr="0" anchor="ctr" bIns="91425" lIns="91425" rIns="91425" tIns="91425">
            <a:noAutofit/>
          </a:bodyPr>
          <a:lstStyle/>
          <a:p>
            <a:pPr lvl="0">
              <a:spcBef>
                <a:spcPts val="0"/>
              </a:spcBef>
              <a:buNone/>
            </a:pPr>
            <a:r>
              <a:t/>
            </a:r>
            <a:endParaRPr/>
          </a:p>
        </p:txBody>
      </p:sp>
      <p:sp>
        <p:nvSpPr>
          <p:cNvPr id="545" name="Shape 545"/>
          <p:cNvSpPr txBox="1"/>
          <p:nvPr/>
        </p:nvSpPr>
        <p:spPr>
          <a:xfrm>
            <a:off x="6987850" y="1528175"/>
            <a:ext cx="1098000" cy="422400"/>
          </a:xfrm>
          <a:prstGeom prst="rect">
            <a:avLst/>
          </a:prstGeom>
          <a:noFill/>
          <a:ln>
            <a:noFill/>
          </a:ln>
        </p:spPr>
        <p:txBody>
          <a:bodyPr anchorCtr="0" anchor="t" bIns="91425" lIns="91425" rIns="91425" tIns="91425">
            <a:noAutofit/>
          </a:bodyPr>
          <a:lstStyle/>
          <a:p>
            <a:pPr lvl="0" rtl="0">
              <a:spcBef>
                <a:spcPts val="0"/>
              </a:spcBef>
              <a:buNone/>
            </a:pPr>
            <a:r>
              <a:rPr b="1" lang="en" sz="1800">
                <a:solidFill>
                  <a:srgbClr val="F4364C"/>
                </a:solidFill>
              </a:rPr>
              <a:t>Arduino</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9" name="Shape 549"/>
        <p:cNvGrpSpPr/>
        <p:nvPr/>
      </p:nvGrpSpPr>
      <p:grpSpPr>
        <a:xfrm>
          <a:off x="0" y="0"/>
          <a:ext cx="0" cy="0"/>
          <a:chOff x="0" y="0"/>
          <a:chExt cx="0" cy="0"/>
        </a:xfrm>
      </p:grpSpPr>
      <p:sp>
        <p:nvSpPr>
          <p:cNvPr id="550" name="Shape 550"/>
          <p:cNvSpPr/>
          <p:nvPr/>
        </p:nvSpPr>
        <p:spPr>
          <a:xfrm rot="205">
            <a:off x="-772425" y="-62824"/>
            <a:ext cx="10060200" cy="958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551" name="Shape 551"/>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552" name="Shape 552"/>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What are resistors?</a:t>
            </a:r>
          </a:p>
        </p:txBody>
      </p:sp>
      <p:pic>
        <p:nvPicPr>
          <p:cNvPr id="553" name="Shape 553"/>
          <p:cNvPicPr preferRelativeResize="0"/>
          <p:nvPr/>
        </p:nvPicPr>
        <p:blipFill>
          <a:blip r:embed="rId3">
            <a:alphaModFix/>
          </a:blip>
          <a:stretch>
            <a:fillRect/>
          </a:stretch>
        </p:blipFill>
        <p:spPr>
          <a:xfrm>
            <a:off x="7781925" y="4456624"/>
            <a:ext cx="1238178" cy="572699"/>
          </a:xfrm>
          <a:prstGeom prst="rect">
            <a:avLst/>
          </a:prstGeom>
          <a:noFill/>
          <a:ln>
            <a:noFill/>
          </a:ln>
        </p:spPr>
      </p:pic>
      <p:sp>
        <p:nvSpPr>
          <p:cNvPr id="554" name="Shape 554"/>
          <p:cNvSpPr txBox="1"/>
          <p:nvPr/>
        </p:nvSpPr>
        <p:spPr>
          <a:xfrm>
            <a:off x="807550" y="1636050"/>
            <a:ext cx="3297600" cy="2080200"/>
          </a:xfrm>
          <a:prstGeom prst="rect">
            <a:avLst/>
          </a:prstGeom>
          <a:noFill/>
          <a:ln>
            <a:noFill/>
          </a:ln>
        </p:spPr>
        <p:txBody>
          <a:bodyPr anchorCtr="0" anchor="ctr" bIns="91425" lIns="91425" rIns="91425" tIns="91425">
            <a:noAutofit/>
          </a:bodyPr>
          <a:lstStyle/>
          <a:p>
            <a:pPr lvl="0" rtl="0">
              <a:spcBef>
                <a:spcPts val="0"/>
              </a:spcBef>
              <a:buNone/>
            </a:pPr>
            <a:r>
              <a:rPr lang="en" sz="2400">
                <a:solidFill>
                  <a:srgbClr val="01426A"/>
                </a:solidFill>
                <a:latin typeface="Open Sans"/>
                <a:ea typeface="Open Sans"/>
                <a:cs typeface="Open Sans"/>
                <a:sym typeface="Open Sans"/>
              </a:rPr>
              <a:t>We need resistors so the circuit doesn’t catch on fire! </a:t>
            </a:r>
          </a:p>
        </p:txBody>
      </p:sp>
      <p:pic>
        <p:nvPicPr>
          <p:cNvPr descr="5114247dce395f1e7e000008.png" id="555" name="Shape 555"/>
          <p:cNvPicPr preferRelativeResize="0"/>
          <p:nvPr/>
        </p:nvPicPr>
        <p:blipFill rotWithShape="1">
          <a:blip r:embed="rId4">
            <a:alphaModFix/>
          </a:blip>
          <a:srcRect b="0" l="0" r="0" t="22588"/>
          <a:stretch/>
        </p:blipFill>
        <p:spPr>
          <a:xfrm>
            <a:off x="4531125" y="1147474"/>
            <a:ext cx="3962950" cy="305734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9" name="Shape 559"/>
        <p:cNvGrpSpPr/>
        <p:nvPr/>
      </p:nvGrpSpPr>
      <p:grpSpPr>
        <a:xfrm>
          <a:off x="0" y="0"/>
          <a:ext cx="0" cy="0"/>
          <a:chOff x="0" y="0"/>
          <a:chExt cx="0" cy="0"/>
        </a:xfrm>
      </p:grpSpPr>
      <p:sp>
        <p:nvSpPr>
          <p:cNvPr id="560" name="Shape 560"/>
          <p:cNvSpPr/>
          <p:nvPr/>
        </p:nvSpPr>
        <p:spPr>
          <a:xfrm rot="205">
            <a:off x="-772425" y="-62824"/>
            <a:ext cx="10060200" cy="958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561" name="Shape 561"/>
          <p:cNvSpPr/>
          <p:nvPr/>
        </p:nvSpPr>
        <p:spPr>
          <a:xfrm rot="5208990">
            <a:off x="-4340368" y="5810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562" name="Shape 562"/>
          <p:cNvSpPr txBox="1"/>
          <p:nvPr/>
        </p:nvSpPr>
        <p:spPr>
          <a:xfrm>
            <a:off x="874875" y="235000"/>
            <a:ext cx="81453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Circuit Component Scavenger Hunt</a:t>
            </a:r>
          </a:p>
        </p:txBody>
      </p:sp>
      <p:pic>
        <p:nvPicPr>
          <p:cNvPr id="563" name="Shape 563"/>
          <p:cNvPicPr preferRelativeResize="0"/>
          <p:nvPr/>
        </p:nvPicPr>
        <p:blipFill>
          <a:blip r:embed="rId3">
            <a:alphaModFix/>
          </a:blip>
          <a:stretch>
            <a:fillRect/>
          </a:stretch>
        </p:blipFill>
        <p:spPr>
          <a:xfrm>
            <a:off x="7781925" y="4456624"/>
            <a:ext cx="1238178" cy="572699"/>
          </a:xfrm>
          <a:prstGeom prst="rect">
            <a:avLst/>
          </a:prstGeom>
          <a:noFill/>
          <a:ln>
            <a:noFill/>
          </a:ln>
        </p:spPr>
      </p:pic>
      <p:sp>
        <p:nvSpPr>
          <p:cNvPr id="564" name="Shape 564"/>
          <p:cNvSpPr/>
          <p:nvPr/>
        </p:nvSpPr>
        <p:spPr>
          <a:xfrm>
            <a:off x="1230936" y="2925025"/>
            <a:ext cx="1606200" cy="595200"/>
          </a:xfrm>
          <a:prstGeom prst="roundRect">
            <a:avLst>
              <a:gd fmla="val 16667" name="adj"/>
            </a:avLst>
          </a:prstGeom>
          <a:solidFill>
            <a:srgbClr val="6ECEB2"/>
          </a:solidFill>
          <a:ln cap="flat" cmpd="sng" w="28575">
            <a:solidFill>
              <a:srgbClr val="ECE81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800">
                <a:solidFill>
                  <a:srgbClr val="01426A"/>
                </a:solidFill>
              </a:rPr>
              <a:t>Jump Wires</a:t>
            </a:r>
          </a:p>
        </p:txBody>
      </p:sp>
      <p:sp>
        <p:nvSpPr>
          <p:cNvPr id="565" name="Shape 565"/>
          <p:cNvSpPr/>
          <p:nvPr/>
        </p:nvSpPr>
        <p:spPr>
          <a:xfrm>
            <a:off x="4776804" y="2933000"/>
            <a:ext cx="1606200" cy="595200"/>
          </a:xfrm>
          <a:prstGeom prst="roundRect">
            <a:avLst>
              <a:gd fmla="val 16667" name="adj"/>
            </a:avLst>
          </a:prstGeom>
          <a:solidFill>
            <a:srgbClr val="FFFFFF"/>
          </a:solidFill>
          <a:ln cap="flat" cmpd="sng" w="28575">
            <a:solidFill>
              <a:srgbClr val="6ECEB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b="1" sz="1800">
              <a:solidFill>
                <a:srgbClr val="01426A"/>
              </a:solidFill>
            </a:endParaRPr>
          </a:p>
        </p:txBody>
      </p:sp>
      <p:pic>
        <p:nvPicPr>
          <p:cNvPr descr="800-00016.png" id="566" name="Shape 566"/>
          <p:cNvPicPr preferRelativeResize="0"/>
          <p:nvPr/>
        </p:nvPicPr>
        <p:blipFill rotWithShape="1">
          <a:blip r:embed="rId4">
            <a:alphaModFix/>
          </a:blip>
          <a:srcRect b="29852" l="14227" r="15026" t="28355"/>
          <a:stretch/>
        </p:blipFill>
        <p:spPr>
          <a:xfrm>
            <a:off x="4998754" y="2950919"/>
            <a:ext cx="1131402" cy="559384"/>
          </a:xfrm>
          <a:prstGeom prst="rect">
            <a:avLst/>
          </a:prstGeom>
          <a:noFill/>
          <a:ln>
            <a:noFill/>
          </a:ln>
        </p:spPr>
      </p:pic>
      <p:sp>
        <p:nvSpPr>
          <p:cNvPr id="567" name="Shape 567"/>
          <p:cNvSpPr/>
          <p:nvPr/>
        </p:nvSpPr>
        <p:spPr>
          <a:xfrm>
            <a:off x="2936164" y="2911150"/>
            <a:ext cx="1606199" cy="595200"/>
          </a:xfrm>
          <a:prstGeom prst="roundRect">
            <a:avLst>
              <a:gd fmla="val 16667" name="adj"/>
            </a:avLst>
          </a:prstGeom>
          <a:solidFill>
            <a:srgbClr val="F4364C"/>
          </a:solidFill>
          <a:ln cap="flat" cmpd="sng" w="28575">
            <a:solidFill>
              <a:srgbClr val="01426A"/>
            </a:solidFill>
            <a:prstDash val="solid"/>
            <a:round/>
            <a:headEnd len="med" w="med" type="none"/>
            <a:tailEnd len="med" w="med" type="none"/>
          </a:ln>
        </p:spPr>
        <p:txBody>
          <a:bodyPr anchorCtr="0" anchor="ctr" bIns="91425" lIns="91425" rIns="91425" tIns="91425">
            <a:noAutofit/>
          </a:bodyPr>
          <a:lstStyle/>
          <a:p>
            <a:pPr lvl="0" rtl="0" algn="l">
              <a:spcBef>
                <a:spcPts val="0"/>
              </a:spcBef>
              <a:buNone/>
            </a:pPr>
            <a:r>
              <a:t/>
            </a:r>
            <a:endParaRPr b="1" sz="1800">
              <a:solidFill>
                <a:srgbClr val="FFE599"/>
              </a:solidFill>
            </a:endParaRPr>
          </a:p>
        </p:txBody>
      </p:sp>
      <p:sp>
        <p:nvSpPr>
          <p:cNvPr id="568" name="Shape 568"/>
          <p:cNvSpPr/>
          <p:nvPr/>
        </p:nvSpPr>
        <p:spPr>
          <a:xfrm>
            <a:off x="1230920" y="1824502"/>
            <a:ext cx="1606199" cy="595200"/>
          </a:xfrm>
          <a:prstGeom prst="roundRect">
            <a:avLst>
              <a:gd fmla="val 16667" name="adj"/>
            </a:avLst>
          </a:prstGeom>
          <a:solidFill>
            <a:srgbClr val="6ECEB2"/>
          </a:solidFill>
          <a:ln cap="flat" cmpd="sng" w="28575">
            <a:solidFill>
              <a:srgbClr val="ECE81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800">
                <a:solidFill>
                  <a:srgbClr val="01426A"/>
                </a:solidFill>
              </a:rPr>
              <a:t>LEDs</a:t>
            </a:r>
          </a:p>
        </p:txBody>
      </p:sp>
      <p:sp>
        <p:nvSpPr>
          <p:cNvPr id="569" name="Shape 569"/>
          <p:cNvSpPr/>
          <p:nvPr/>
        </p:nvSpPr>
        <p:spPr>
          <a:xfrm>
            <a:off x="4776762" y="1824402"/>
            <a:ext cx="1606200" cy="595200"/>
          </a:xfrm>
          <a:prstGeom prst="roundRect">
            <a:avLst>
              <a:gd fmla="val 16667" name="adj"/>
            </a:avLst>
          </a:prstGeom>
          <a:solidFill>
            <a:srgbClr val="FFFFFF"/>
          </a:solidFill>
          <a:ln cap="flat" cmpd="sng" w="28575">
            <a:solidFill>
              <a:srgbClr val="6ECEB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b="1" sz="1800">
              <a:solidFill>
                <a:srgbClr val="01426A"/>
              </a:solidFill>
            </a:endParaRPr>
          </a:p>
        </p:txBody>
      </p:sp>
      <p:pic>
        <p:nvPicPr>
          <p:cNvPr descr="13326-01.jpg" id="570" name="Shape 570"/>
          <p:cNvPicPr preferRelativeResize="0"/>
          <p:nvPr/>
        </p:nvPicPr>
        <p:blipFill rotWithShape="1">
          <a:blip r:embed="rId5">
            <a:alphaModFix/>
          </a:blip>
          <a:srcRect b="9476" l="0" r="0" t="10823"/>
          <a:stretch/>
        </p:blipFill>
        <p:spPr>
          <a:xfrm>
            <a:off x="5128262" y="1867020"/>
            <a:ext cx="889557" cy="510070"/>
          </a:xfrm>
          <a:prstGeom prst="rect">
            <a:avLst/>
          </a:prstGeom>
          <a:noFill/>
          <a:ln>
            <a:noFill/>
          </a:ln>
        </p:spPr>
      </p:pic>
      <p:sp>
        <p:nvSpPr>
          <p:cNvPr id="571" name="Shape 571"/>
          <p:cNvSpPr/>
          <p:nvPr/>
        </p:nvSpPr>
        <p:spPr>
          <a:xfrm>
            <a:off x="2951547" y="1824552"/>
            <a:ext cx="1606200" cy="595200"/>
          </a:xfrm>
          <a:prstGeom prst="roundRect">
            <a:avLst>
              <a:gd fmla="val 16667" name="adj"/>
            </a:avLst>
          </a:prstGeom>
          <a:solidFill>
            <a:srgbClr val="F4364C"/>
          </a:solidFill>
          <a:ln cap="flat" cmpd="sng" w="28575">
            <a:solidFill>
              <a:srgbClr val="01426A"/>
            </a:solidFill>
            <a:prstDash val="solid"/>
            <a:round/>
            <a:headEnd len="med" w="med" type="none"/>
            <a:tailEnd len="med" w="med" type="none"/>
          </a:ln>
        </p:spPr>
        <p:txBody>
          <a:bodyPr anchorCtr="0" anchor="ctr" bIns="91425" lIns="91425" rIns="91425" tIns="91425">
            <a:noAutofit/>
          </a:bodyPr>
          <a:lstStyle/>
          <a:p>
            <a:pPr lvl="0" rtl="0" algn="l">
              <a:spcBef>
                <a:spcPts val="0"/>
              </a:spcBef>
              <a:buNone/>
            </a:pPr>
            <a:r>
              <a:t/>
            </a:r>
            <a:endParaRPr b="1" sz="1800">
              <a:solidFill>
                <a:srgbClr val="FFE599"/>
              </a:solidFill>
            </a:endParaRPr>
          </a:p>
        </p:txBody>
      </p:sp>
      <p:pic>
        <p:nvPicPr>
          <p:cNvPr descr="51f1c87ace395fea20000004.png" id="572" name="Shape 572"/>
          <p:cNvPicPr preferRelativeResize="0"/>
          <p:nvPr/>
        </p:nvPicPr>
        <p:blipFill rotWithShape="1">
          <a:blip r:embed="rId6">
            <a:alphaModFix/>
          </a:blip>
          <a:srcRect b="7553" l="0" r="0" t="43400"/>
          <a:stretch/>
        </p:blipFill>
        <p:spPr>
          <a:xfrm>
            <a:off x="3205270" y="1824510"/>
            <a:ext cx="1098661" cy="604054"/>
          </a:xfrm>
          <a:prstGeom prst="rect">
            <a:avLst/>
          </a:prstGeom>
          <a:noFill/>
          <a:ln>
            <a:noFill/>
          </a:ln>
        </p:spPr>
      </p:pic>
      <p:cxnSp>
        <p:nvCxnSpPr>
          <p:cNvPr id="573" name="Shape 573"/>
          <p:cNvCxnSpPr/>
          <p:nvPr/>
        </p:nvCxnSpPr>
        <p:spPr>
          <a:xfrm>
            <a:off x="3309234" y="3221713"/>
            <a:ext cx="860100" cy="0"/>
          </a:xfrm>
          <a:prstGeom prst="straightConnector1">
            <a:avLst/>
          </a:prstGeom>
          <a:noFill/>
          <a:ln cap="flat" cmpd="sng" w="28575">
            <a:solidFill>
              <a:srgbClr val="000000"/>
            </a:solidFill>
            <a:prstDash val="solid"/>
            <a:round/>
            <a:headEnd len="lg" w="lg" type="none"/>
            <a:tailEnd len="lg" w="lg" type="none"/>
          </a:ln>
        </p:spPr>
      </p:cxnSp>
      <p:sp>
        <p:nvSpPr>
          <p:cNvPr id="574" name="Shape 574"/>
          <p:cNvSpPr/>
          <p:nvPr/>
        </p:nvSpPr>
        <p:spPr>
          <a:xfrm>
            <a:off x="6473268" y="1824087"/>
            <a:ext cx="2462100" cy="595200"/>
          </a:xfrm>
          <a:prstGeom prst="roundRect">
            <a:avLst>
              <a:gd fmla="val 16667" name="adj"/>
            </a:avLst>
          </a:prstGeom>
          <a:solidFill>
            <a:srgbClr val="FFFFFF"/>
          </a:solidFill>
          <a:ln cap="flat" cmpd="sng" w="28575">
            <a:solidFill>
              <a:srgbClr val="6ECEB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b="1" sz="1800">
              <a:solidFill>
                <a:srgbClr val="01426A"/>
              </a:solidFill>
            </a:endParaRPr>
          </a:p>
        </p:txBody>
      </p:sp>
      <p:sp>
        <p:nvSpPr>
          <p:cNvPr id="575" name="Shape 575"/>
          <p:cNvSpPr txBox="1"/>
          <p:nvPr/>
        </p:nvSpPr>
        <p:spPr>
          <a:xfrm>
            <a:off x="6527900" y="1824237"/>
            <a:ext cx="1278600" cy="595200"/>
          </a:xfrm>
          <a:prstGeom prst="rect">
            <a:avLst/>
          </a:prstGeom>
          <a:noFill/>
          <a:ln>
            <a:noFill/>
          </a:ln>
        </p:spPr>
        <p:txBody>
          <a:bodyPr anchorCtr="0" anchor="t" bIns="91425" lIns="91425" rIns="91425" tIns="91425">
            <a:noAutofit/>
          </a:bodyPr>
          <a:lstStyle/>
          <a:p>
            <a:pPr lvl="0">
              <a:spcBef>
                <a:spcPts val="0"/>
              </a:spcBef>
              <a:buNone/>
            </a:pPr>
            <a:r>
              <a:rPr lang="en" sz="2400">
                <a:solidFill>
                  <a:srgbClr val="0B0080"/>
                </a:solidFill>
              </a:rPr>
              <a:t>Light up</a:t>
            </a:r>
          </a:p>
        </p:txBody>
      </p:sp>
      <p:sp>
        <p:nvSpPr>
          <p:cNvPr id="576" name="Shape 576"/>
          <p:cNvSpPr/>
          <p:nvPr/>
        </p:nvSpPr>
        <p:spPr>
          <a:xfrm>
            <a:off x="6473268" y="2931362"/>
            <a:ext cx="2462100" cy="595200"/>
          </a:xfrm>
          <a:prstGeom prst="roundRect">
            <a:avLst>
              <a:gd fmla="val 16667" name="adj"/>
            </a:avLst>
          </a:prstGeom>
          <a:solidFill>
            <a:srgbClr val="FFFFFF"/>
          </a:solidFill>
          <a:ln cap="flat" cmpd="sng" w="28575">
            <a:solidFill>
              <a:srgbClr val="6ECEB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b="1" sz="1800">
              <a:solidFill>
                <a:srgbClr val="01426A"/>
              </a:solidFill>
            </a:endParaRPr>
          </a:p>
        </p:txBody>
      </p:sp>
      <p:sp>
        <p:nvSpPr>
          <p:cNvPr id="577" name="Shape 577"/>
          <p:cNvSpPr txBox="1"/>
          <p:nvPr/>
        </p:nvSpPr>
        <p:spPr>
          <a:xfrm>
            <a:off x="6527900" y="2931512"/>
            <a:ext cx="2407500" cy="5952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0B0080"/>
                </a:solidFill>
              </a:rPr>
              <a:t>Move electricity</a:t>
            </a: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1" name="Shape 581"/>
        <p:cNvGrpSpPr/>
        <p:nvPr/>
      </p:nvGrpSpPr>
      <p:grpSpPr>
        <a:xfrm>
          <a:off x="0" y="0"/>
          <a:ext cx="0" cy="0"/>
          <a:chOff x="0" y="0"/>
          <a:chExt cx="0" cy="0"/>
        </a:xfrm>
      </p:grpSpPr>
      <p:sp>
        <p:nvSpPr>
          <p:cNvPr id="582" name="Shape 582"/>
          <p:cNvSpPr/>
          <p:nvPr/>
        </p:nvSpPr>
        <p:spPr>
          <a:xfrm rot="205">
            <a:off x="-772425" y="-62824"/>
            <a:ext cx="10060200" cy="958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583" name="Shape 583"/>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584" name="Shape 584"/>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What is an Arduino?</a:t>
            </a:r>
          </a:p>
        </p:txBody>
      </p:sp>
      <p:pic>
        <p:nvPicPr>
          <p:cNvPr id="585" name="Shape 585"/>
          <p:cNvPicPr preferRelativeResize="0"/>
          <p:nvPr/>
        </p:nvPicPr>
        <p:blipFill>
          <a:blip r:embed="rId3">
            <a:alphaModFix/>
          </a:blip>
          <a:stretch>
            <a:fillRect/>
          </a:stretch>
        </p:blipFill>
        <p:spPr>
          <a:xfrm>
            <a:off x="7781925" y="4456624"/>
            <a:ext cx="1238178" cy="572699"/>
          </a:xfrm>
          <a:prstGeom prst="rect">
            <a:avLst/>
          </a:prstGeom>
          <a:noFill/>
          <a:ln>
            <a:noFill/>
          </a:ln>
        </p:spPr>
      </p:pic>
      <p:sp>
        <p:nvSpPr>
          <p:cNvPr id="586" name="Shape 586"/>
          <p:cNvSpPr txBox="1"/>
          <p:nvPr/>
        </p:nvSpPr>
        <p:spPr>
          <a:xfrm>
            <a:off x="778725" y="749900"/>
            <a:ext cx="8114400" cy="4279500"/>
          </a:xfrm>
          <a:prstGeom prst="rect">
            <a:avLst/>
          </a:prstGeom>
          <a:noFill/>
          <a:ln>
            <a:noFill/>
          </a:ln>
        </p:spPr>
        <p:txBody>
          <a:bodyPr anchorCtr="0" anchor="ctr" bIns="91425" lIns="91425" rIns="91425" tIns="91425">
            <a:noAutofit/>
          </a:bodyPr>
          <a:lstStyle/>
          <a:p>
            <a:pPr lvl="0" rtl="0">
              <a:spcBef>
                <a:spcPts val="0"/>
              </a:spcBef>
              <a:buNone/>
            </a:pPr>
            <a:r>
              <a:t/>
            </a:r>
            <a:endParaRPr sz="2400">
              <a:solidFill>
                <a:srgbClr val="01426A"/>
              </a:solidFill>
              <a:latin typeface="Open Sans"/>
              <a:ea typeface="Open Sans"/>
              <a:cs typeface="Open Sans"/>
              <a:sym typeface="Open Sans"/>
            </a:endParaRPr>
          </a:p>
        </p:txBody>
      </p:sp>
      <p:pic>
        <p:nvPicPr>
          <p:cNvPr descr="arduino.png" id="587" name="Shape 587"/>
          <p:cNvPicPr preferRelativeResize="0"/>
          <p:nvPr/>
        </p:nvPicPr>
        <p:blipFill>
          <a:blip r:embed="rId4">
            <a:alphaModFix/>
          </a:blip>
          <a:stretch>
            <a:fillRect/>
          </a:stretch>
        </p:blipFill>
        <p:spPr>
          <a:xfrm>
            <a:off x="1584275" y="1721350"/>
            <a:ext cx="4015674" cy="2590750"/>
          </a:xfrm>
          <a:prstGeom prst="rect">
            <a:avLst/>
          </a:prstGeom>
          <a:noFill/>
          <a:ln>
            <a:noFill/>
          </a:ln>
        </p:spPr>
      </p:pic>
      <p:sp>
        <p:nvSpPr>
          <p:cNvPr id="588" name="Shape 588"/>
          <p:cNvSpPr/>
          <p:nvPr/>
        </p:nvSpPr>
        <p:spPr>
          <a:xfrm>
            <a:off x="2656612" y="1779175"/>
            <a:ext cx="2588100" cy="258900"/>
          </a:xfrm>
          <a:prstGeom prst="ellipse">
            <a:avLst/>
          </a:prstGeom>
          <a:noFill/>
          <a:ln cap="flat" cmpd="sng" w="28575">
            <a:solidFill>
              <a:srgbClr val="F4364C"/>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89" name="Shape 589"/>
          <p:cNvSpPr txBox="1"/>
          <p:nvPr/>
        </p:nvSpPr>
        <p:spPr>
          <a:xfrm>
            <a:off x="5288431" y="1622275"/>
            <a:ext cx="3543900" cy="746100"/>
          </a:xfrm>
          <a:prstGeom prst="rect">
            <a:avLst/>
          </a:prstGeom>
          <a:noFill/>
          <a:ln>
            <a:noFill/>
          </a:ln>
        </p:spPr>
        <p:txBody>
          <a:bodyPr anchorCtr="0" anchor="t" bIns="91425" lIns="91425" rIns="91425" tIns="91425">
            <a:noAutofit/>
          </a:bodyPr>
          <a:lstStyle/>
          <a:p>
            <a:pPr lvl="0" rtl="0">
              <a:spcBef>
                <a:spcPts val="0"/>
              </a:spcBef>
              <a:buNone/>
            </a:pPr>
            <a:r>
              <a:rPr b="1" lang="en" sz="2400">
                <a:solidFill>
                  <a:srgbClr val="F4364C"/>
                </a:solidFill>
              </a:rPr>
              <a:t>Digital Input/Output (or I/O) pins</a:t>
            </a:r>
          </a:p>
        </p:txBody>
      </p:sp>
      <p:sp>
        <p:nvSpPr>
          <p:cNvPr id="590" name="Shape 590"/>
          <p:cNvSpPr/>
          <p:nvPr/>
        </p:nvSpPr>
        <p:spPr>
          <a:xfrm>
            <a:off x="3213187" y="3034525"/>
            <a:ext cx="2031600" cy="645300"/>
          </a:xfrm>
          <a:prstGeom prst="ellipse">
            <a:avLst/>
          </a:prstGeom>
          <a:noFill/>
          <a:ln cap="flat" cmpd="sng" w="28575">
            <a:solidFill>
              <a:srgbClr val="F4364C"/>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91" name="Shape 591"/>
          <p:cNvSpPr txBox="1"/>
          <p:nvPr/>
        </p:nvSpPr>
        <p:spPr>
          <a:xfrm>
            <a:off x="5288425" y="3162175"/>
            <a:ext cx="3702300" cy="645300"/>
          </a:xfrm>
          <a:prstGeom prst="rect">
            <a:avLst/>
          </a:prstGeom>
          <a:noFill/>
          <a:ln>
            <a:noFill/>
          </a:ln>
        </p:spPr>
        <p:txBody>
          <a:bodyPr anchorCtr="0" anchor="t" bIns="91425" lIns="91425" rIns="91425" tIns="91425">
            <a:noAutofit/>
          </a:bodyPr>
          <a:lstStyle/>
          <a:p>
            <a:pPr lvl="0" rtl="0">
              <a:spcBef>
                <a:spcPts val="0"/>
              </a:spcBef>
              <a:buNone/>
            </a:pPr>
            <a:r>
              <a:rPr b="1" lang="en" sz="2400">
                <a:solidFill>
                  <a:srgbClr val="F4364C"/>
                </a:solidFill>
              </a:rPr>
              <a:t>Microcontroller “Brain”</a:t>
            </a: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5" name="Shape 595"/>
        <p:cNvGrpSpPr/>
        <p:nvPr/>
      </p:nvGrpSpPr>
      <p:grpSpPr>
        <a:xfrm>
          <a:off x="0" y="0"/>
          <a:ext cx="0" cy="0"/>
          <a:chOff x="0" y="0"/>
          <a:chExt cx="0" cy="0"/>
        </a:xfrm>
      </p:grpSpPr>
      <p:sp>
        <p:nvSpPr>
          <p:cNvPr id="596" name="Shape 596"/>
          <p:cNvSpPr/>
          <p:nvPr/>
        </p:nvSpPr>
        <p:spPr>
          <a:xfrm rot="205">
            <a:off x="-772425" y="-62824"/>
            <a:ext cx="10060200" cy="958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597" name="Shape 597"/>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598" name="Shape 598"/>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Servos</a:t>
            </a:r>
          </a:p>
        </p:txBody>
      </p:sp>
      <p:pic>
        <p:nvPicPr>
          <p:cNvPr id="599" name="Shape 599"/>
          <p:cNvPicPr preferRelativeResize="0"/>
          <p:nvPr/>
        </p:nvPicPr>
        <p:blipFill>
          <a:blip r:embed="rId3">
            <a:alphaModFix/>
          </a:blip>
          <a:stretch>
            <a:fillRect/>
          </a:stretch>
        </p:blipFill>
        <p:spPr>
          <a:xfrm>
            <a:off x="7781925" y="4456624"/>
            <a:ext cx="1238178" cy="572699"/>
          </a:xfrm>
          <a:prstGeom prst="rect">
            <a:avLst/>
          </a:prstGeom>
          <a:noFill/>
          <a:ln>
            <a:noFill/>
          </a:ln>
        </p:spPr>
      </p:pic>
      <p:sp>
        <p:nvSpPr>
          <p:cNvPr id="600" name="Shape 600"/>
          <p:cNvSpPr txBox="1"/>
          <p:nvPr/>
        </p:nvSpPr>
        <p:spPr>
          <a:xfrm>
            <a:off x="855000" y="1017802"/>
            <a:ext cx="7672500" cy="3846900"/>
          </a:xfrm>
          <a:prstGeom prst="rect">
            <a:avLst/>
          </a:prstGeom>
          <a:noFill/>
          <a:ln>
            <a:noFill/>
          </a:ln>
        </p:spPr>
        <p:txBody>
          <a:bodyPr anchorCtr="0" anchor="ctr" bIns="91425" lIns="91425" rIns="91425" tIns="91425">
            <a:noAutofit/>
          </a:bodyPr>
          <a:lstStyle/>
          <a:p>
            <a:pPr indent="0" lvl="0" marL="0" rtl="0">
              <a:spcBef>
                <a:spcPts val="0"/>
              </a:spcBef>
              <a:buNone/>
            </a:pPr>
            <a:r>
              <a:t/>
            </a:r>
            <a:endParaRPr b="1" i="1" sz="2400">
              <a:solidFill>
                <a:srgbClr val="01426A"/>
              </a:solidFill>
              <a:latin typeface="Open Sans"/>
              <a:ea typeface="Open Sans"/>
              <a:cs typeface="Open Sans"/>
              <a:sym typeface="Open Sans"/>
            </a:endParaRPr>
          </a:p>
          <a:p>
            <a:pPr indent="0" lvl="0" marL="0" rtl="0">
              <a:spcBef>
                <a:spcPts val="0"/>
              </a:spcBef>
              <a:buNone/>
            </a:pPr>
            <a:r>
              <a:t/>
            </a:r>
            <a:endParaRPr b="1" i="1" sz="2400">
              <a:solidFill>
                <a:srgbClr val="01426A"/>
              </a:solidFill>
              <a:latin typeface="Open Sans"/>
              <a:ea typeface="Open Sans"/>
              <a:cs typeface="Open Sans"/>
              <a:sym typeface="Open Sans"/>
            </a:endParaRPr>
          </a:p>
          <a:p>
            <a:pPr indent="0" lvl="0" marL="0" rtl="0">
              <a:spcBef>
                <a:spcPts val="0"/>
              </a:spcBef>
              <a:buNone/>
            </a:pPr>
            <a:r>
              <a:rPr b="1" i="1" lang="en" sz="2400">
                <a:solidFill>
                  <a:srgbClr val="01426A"/>
                </a:solidFill>
                <a:latin typeface="Open Sans"/>
                <a:ea typeface="Open Sans"/>
                <a:cs typeface="Open Sans"/>
                <a:sym typeface="Open Sans"/>
              </a:rPr>
              <a:t>Jigsaw </a:t>
            </a:r>
            <a:r>
              <a:rPr b="1" i="1" lang="en" sz="2400" u="sng">
                <a:solidFill>
                  <a:schemeClr val="hlink"/>
                </a:solidFill>
                <a:latin typeface="Open Sans"/>
                <a:ea typeface="Open Sans"/>
                <a:cs typeface="Open Sans"/>
                <a:sym typeface="Open Sans"/>
                <a:hlinkClick r:id="rId4"/>
              </a:rPr>
              <a:t>Protocol</a:t>
            </a:r>
            <a:r>
              <a:rPr b="1" i="1" lang="en" sz="2400">
                <a:solidFill>
                  <a:srgbClr val="01426A"/>
                </a:solidFill>
                <a:latin typeface="Open Sans"/>
                <a:ea typeface="Open Sans"/>
                <a:cs typeface="Open Sans"/>
                <a:sym typeface="Open Sans"/>
              </a:rPr>
              <a:t> </a:t>
            </a:r>
          </a:p>
          <a:p>
            <a:pPr lvl="0">
              <a:spcBef>
                <a:spcPts val="0"/>
              </a:spcBef>
              <a:buNone/>
            </a:pPr>
            <a:r>
              <a:rPr i="1" lang="en" sz="2400">
                <a:solidFill>
                  <a:srgbClr val="01426A"/>
                </a:solidFill>
                <a:latin typeface="Open Sans"/>
                <a:ea typeface="Open Sans"/>
                <a:cs typeface="Open Sans"/>
                <a:sym typeface="Open Sans"/>
              </a:rPr>
              <a:t>3 min - individually or in groups</a:t>
            </a:r>
          </a:p>
          <a:p>
            <a:pPr lvl="0">
              <a:spcBef>
                <a:spcPts val="0"/>
              </a:spcBef>
              <a:buNone/>
            </a:pPr>
            <a:r>
              <a:t/>
            </a:r>
            <a:endParaRPr sz="2400">
              <a:solidFill>
                <a:srgbClr val="01426A"/>
              </a:solidFill>
              <a:latin typeface="Open Sans"/>
              <a:ea typeface="Open Sans"/>
              <a:cs typeface="Open Sans"/>
              <a:sym typeface="Open Sans"/>
            </a:endParaRPr>
          </a:p>
          <a:p>
            <a:pPr lvl="0" rtl="0">
              <a:spcBef>
                <a:spcPts val="0"/>
              </a:spcBef>
              <a:buNone/>
            </a:pPr>
            <a:r>
              <a:rPr lang="en" sz="2400">
                <a:solidFill>
                  <a:srgbClr val="01426A"/>
                </a:solidFill>
                <a:latin typeface="Open Sans"/>
                <a:ea typeface="Open Sans"/>
                <a:cs typeface="Open Sans"/>
                <a:sym typeface="Open Sans"/>
              </a:rPr>
              <a:t>Split into these readings by table:</a:t>
            </a:r>
          </a:p>
          <a:p>
            <a:pPr indent="-342900" lvl="0" marL="457200" rtl="0">
              <a:spcBef>
                <a:spcPts val="0"/>
              </a:spcBef>
              <a:buClr>
                <a:srgbClr val="000080"/>
              </a:buClr>
              <a:buSzPct val="100000"/>
              <a:buFont typeface="Open Sans"/>
              <a:buAutoNum type="arabicPeriod"/>
            </a:pPr>
            <a:r>
              <a:rPr lang="en" sz="1800" u="sng">
                <a:solidFill>
                  <a:srgbClr val="1155CC"/>
                </a:solidFill>
                <a:latin typeface="Open Sans"/>
                <a:ea typeface="Open Sans"/>
                <a:cs typeface="Open Sans"/>
                <a:sym typeface="Open Sans"/>
                <a:hlinkClick r:id="rId5"/>
              </a:rPr>
              <a:t>"What is a Servo?"</a:t>
            </a:r>
            <a:r>
              <a:rPr lang="en" sz="1800">
                <a:solidFill>
                  <a:srgbClr val="000080"/>
                </a:solidFill>
                <a:latin typeface="Open Sans"/>
                <a:ea typeface="Open Sans"/>
                <a:cs typeface="Open Sans"/>
                <a:sym typeface="Open Sans"/>
              </a:rPr>
              <a:t> - Article describing how servo motors work.</a:t>
            </a:r>
          </a:p>
          <a:p>
            <a:pPr indent="-342900" lvl="0" marL="457200" rtl="0">
              <a:spcBef>
                <a:spcPts val="0"/>
              </a:spcBef>
              <a:buClr>
                <a:srgbClr val="000080"/>
              </a:buClr>
              <a:buSzPct val="100000"/>
              <a:buFont typeface="Open Sans"/>
              <a:buAutoNum type="arabicPeriod"/>
            </a:pPr>
            <a:r>
              <a:rPr lang="en" sz="1800" u="sng">
                <a:solidFill>
                  <a:srgbClr val="1155CC"/>
                </a:solidFill>
                <a:latin typeface="Open Sans"/>
                <a:ea typeface="Open Sans"/>
                <a:cs typeface="Open Sans"/>
                <a:sym typeface="Open Sans"/>
                <a:hlinkClick r:id="rId6"/>
              </a:rPr>
              <a:t>Parallax Reference Book </a:t>
            </a:r>
            <a:r>
              <a:rPr lang="en" sz="1800">
                <a:solidFill>
                  <a:srgbClr val="000080"/>
                </a:solidFill>
                <a:latin typeface="Open Sans"/>
                <a:ea typeface="Open Sans"/>
                <a:cs typeface="Open Sans"/>
                <a:sym typeface="Open Sans"/>
              </a:rPr>
              <a:t>- Chapter on Servo Motors.</a:t>
            </a:r>
          </a:p>
          <a:p>
            <a:pPr lvl="0" rtl="0">
              <a:spcBef>
                <a:spcPts val="0"/>
              </a:spcBef>
              <a:buNone/>
            </a:pPr>
            <a:r>
              <a:t/>
            </a:r>
            <a:endParaRPr sz="1800">
              <a:solidFill>
                <a:srgbClr val="000080"/>
              </a:solidFill>
              <a:latin typeface="Open Sans"/>
              <a:ea typeface="Open Sans"/>
              <a:cs typeface="Open Sans"/>
              <a:sym typeface="Open Sans"/>
            </a:endParaRPr>
          </a:p>
          <a:p>
            <a:pPr lvl="0" rtl="0">
              <a:spcBef>
                <a:spcPts val="0"/>
              </a:spcBef>
              <a:buNone/>
            </a:pPr>
            <a:r>
              <a:rPr lang="en" sz="2400">
                <a:solidFill>
                  <a:srgbClr val="000080"/>
                </a:solidFill>
                <a:latin typeface="Open Sans"/>
                <a:ea typeface="Open Sans"/>
                <a:cs typeface="Open Sans"/>
                <a:sym typeface="Open Sans"/>
              </a:rPr>
              <a:t>Answer the questions associated with your reading. We’ll summarize for the group</a:t>
            </a:r>
          </a:p>
          <a:p>
            <a:pPr lvl="0" rtl="0">
              <a:spcBef>
                <a:spcPts val="0"/>
              </a:spcBef>
              <a:buNone/>
            </a:pPr>
            <a:r>
              <a:t/>
            </a:r>
            <a:endParaRPr i="1" sz="2400">
              <a:solidFill>
                <a:srgbClr val="01426A"/>
              </a:solidFill>
              <a:latin typeface="Open Sans"/>
              <a:ea typeface="Open Sans"/>
              <a:cs typeface="Open Sans"/>
              <a:sym typeface="Open Sans"/>
            </a:endParaRPr>
          </a:p>
          <a:p>
            <a:pPr lvl="0" rtl="0">
              <a:spcBef>
                <a:spcPts val="0"/>
              </a:spcBef>
              <a:buNone/>
            </a:pPr>
            <a:r>
              <a:t/>
            </a:r>
            <a:endParaRPr i="1" sz="2400">
              <a:solidFill>
                <a:srgbClr val="01426A"/>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0" name="Shape 150"/>
        <p:cNvGrpSpPr/>
        <p:nvPr/>
      </p:nvGrpSpPr>
      <p:grpSpPr>
        <a:xfrm>
          <a:off x="0" y="0"/>
          <a:ext cx="0" cy="0"/>
          <a:chOff x="0" y="0"/>
          <a:chExt cx="0" cy="0"/>
        </a:xfrm>
      </p:grpSpPr>
      <p:sp>
        <p:nvSpPr>
          <p:cNvPr id="151" name="Shape 151"/>
          <p:cNvSpPr/>
          <p:nvPr/>
        </p:nvSpPr>
        <p:spPr>
          <a:xfrm rot="205">
            <a:off x="-772425" y="-17949"/>
            <a:ext cx="10060200" cy="913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152" name="Shape 152"/>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153" name="Shape 153"/>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Teaching Move</a:t>
            </a:r>
          </a:p>
        </p:txBody>
      </p:sp>
      <p:sp>
        <p:nvSpPr>
          <p:cNvPr id="154" name="Shape 154"/>
          <p:cNvSpPr txBox="1"/>
          <p:nvPr/>
        </p:nvSpPr>
        <p:spPr>
          <a:xfrm>
            <a:off x="736275" y="1040225"/>
            <a:ext cx="5306100" cy="3416400"/>
          </a:xfrm>
          <a:prstGeom prst="rect">
            <a:avLst/>
          </a:prstGeom>
          <a:noFill/>
          <a:ln>
            <a:noFill/>
          </a:ln>
        </p:spPr>
        <p:txBody>
          <a:bodyPr anchorCtr="0" anchor="t" bIns="91425" lIns="91425" rIns="91425" tIns="91425">
            <a:noAutofit/>
          </a:bodyPr>
          <a:lstStyle/>
          <a:p>
            <a:pPr indent="-381000" lvl="0" marL="457200" rtl="0">
              <a:spcBef>
                <a:spcPts val="0"/>
              </a:spcBef>
              <a:buClr>
                <a:srgbClr val="01426A"/>
              </a:buClr>
              <a:buSzPct val="100000"/>
              <a:buFont typeface="Open Sans"/>
              <a:buChar char="■"/>
            </a:pPr>
            <a:r>
              <a:rPr b="1" lang="en" sz="2400">
                <a:solidFill>
                  <a:srgbClr val="01426A"/>
                </a:solidFill>
                <a:latin typeface="Open Sans"/>
                <a:ea typeface="Open Sans"/>
                <a:cs typeface="Open Sans"/>
                <a:sym typeface="Open Sans"/>
              </a:rPr>
              <a:t>Differentiation</a:t>
            </a:r>
          </a:p>
          <a:p>
            <a:pPr indent="-381000" lvl="1" marL="914400" rtl="0">
              <a:spcBef>
                <a:spcPts val="0"/>
              </a:spcBef>
              <a:buClr>
                <a:srgbClr val="01426A"/>
              </a:buClr>
              <a:buSzPct val="100000"/>
              <a:buFont typeface="Open Sans"/>
              <a:buChar char="○"/>
            </a:pPr>
            <a:r>
              <a:rPr i="1" lang="en" sz="2400">
                <a:solidFill>
                  <a:srgbClr val="01426A"/>
                </a:solidFill>
                <a:latin typeface="Open Sans"/>
                <a:ea typeface="Open Sans"/>
                <a:cs typeface="Open Sans"/>
                <a:sym typeface="Open Sans"/>
              </a:rPr>
              <a:t>Adapting a lesson or activity to meet the specific needs of your students</a:t>
            </a:r>
          </a:p>
        </p:txBody>
      </p:sp>
      <p:pic>
        <p:nvPicPr>
          <p:cNvPr id="155" name="Shape 155"/>
          <p:cNvPicPr preferRelativeResize="0"/>
          <p:nvPr/>
        </p:nvPicPr>
        <p:blipFill>
          <a:blip r:embed="rId3">
            <a:alphaModFix/>
          </a:blip>
          <a:stretch>
            <a:fillRect/>
          </a:stretch>
        </p:blipFill>
        <p:spPr>
          <a:xfrm>
            <a:off x="7781925" y="4456624"/>
            <a:ext cx="1238178" cy="572699"/>
          </a:xfrm>
          <a:prstGeom prst="rect">
            <a:avLst/>
          </a:prstGeom>
          <a:noFill/>
          <a:ln>
            <a:noFill/>
          </a:ln>
        </p:spPr>
      </p:pic>
      <p:sp>
        <p:nvSpPr>
          <p:cNvPr id="156" name="Shape 156"/>
          <p:cNvSpPr txBox="1"/>
          <p:nvPr/>
        </p:nvSpPr>
        <p:spPr>
          <a:xfrm>
            <a:off x="6308075" y="2657650"/>
            <a:ext cx="2178900" cy="691800"/>
          </a:xfrm>
          <a:prstGeom prst="rect">
            <a:avLst/>
          </a:prstGeom>
          <a:noFill/>
          <a:ln>
            <a:noFill/>
          </a:ln>
        </p:spPr>
        <p:txBody>
          <a:bodyPr anchorCtr="0" anchor="ctr" bIns="91425" lIns="91425" rIns="91425" tIns="91425">
            <a:noAutofit/>
          </a:bodyPr>
          <a:lstStyle/>
          <a:p>
            <a:pPr lvl="0" rtl="0">
              <a:spcBef>
                <a:spcPts val="0"/>
              </a:spcBef>
              <a:buNone/>
            </a:pPr>
            <a:r>
              <a:rPr b="1" lang="en">
                <a:solidFill>
                  <a:srgbClr val="01426A"/>
                </a:solidFill>
                <a:latin typeface="Open Sans"/>
                <a:ea typeface="Open Sans"/>
                <a:cs typeface="Open Sans"/>
                <a:sym typeface="Open Sans"/>
              </a:rPr>
              <a:t>Remember: when we use it, you’ll see this icon on the slide!</a:t>
            </a:r>
          </a:p>
        </p:txBody>
      </p:sp>
      <p:grpSp>
        <p:nvGrpSpPr>
          <p:cNvPr id="157" name="Shape 157"/>
          <p:cNvGrpSpPr/>
          <p:nvPr/>
        </p:nvGrpSpPr>
        <p:grpSpPr>
          <a:xfrm>
            <a:off x="6308075" y="1565175"/>
            <a:ext cx="2178900" cy="879900"/>
            <a:chOff x="6308075" y="1565175"/>
            <a:chExt cx="2178900" cy="879900"/>
          </a:xfrm>
        </p:grpSpPr>
        <p:sp>
          <p:nvSpPr>
            <p:cNvPr id="158" name="Shape 158"/>
            <p:cNvSpPr/>
            <p:nvPr/>
          </p:nvSpPr>
          <p:spPr>
            <a:xfrm>
              <a:off x="6308075" y="1565175"/>
              <a:ext cx="2039400" cy="879900"/>
            </a:xfrm>
            <a:prstGeom prst="foldedCorner">
              <a:avLst>
                <a:gd fmla="val 16667" name="adj"/>
              </a:avLst>
            </a:prstGeom>
            <a:solidFill>
              <a:schemeClr val="lt2"/>
            </a:solidFill>
            <a:ln cap="flat" cmpd="sng" w="19050">
              <a:solidFill>
                <a:srgbClr val="01426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59" name="Shape 159"/>
            <p:cNvSpPr txBox="1"/>
            <p:nvPr/>
          </p:nvSpPr>
          <p:spPr>
            <a:xfrm>
              <a:off x="6308075" y="1659225"/>
              <a:ext cx="2178900" cy="691800"/>
            </a:xfrm>
            <a:prstGeom prst="rect">
              <a:avLst/>
            </a:prstGeom>
            <a:noFill/>
            <a:ln>
              <a:noFill/>
            </a:ln>
          </p:spPr>
          <p:txBody>
            <a:bodyPr anchorCtr="0" anchor="ctr" bIns="91425" lIns="91425" rIns="91425" tIns="91425">
              <a:noAutofit/>
            </a:bodyPr>
            <a:lstStyle/>
            <a:p>
              <a:pPr lvl="0" rtl="0">
                <a:spcBef>
                  <a:spcPts val="0"/>
                </a:spcBef>
                <a:buNone/>
              </a:pPr>
              <a:r>
                <a:rPr b="1" lang="en" sz="1800">
                  <a:solidFill>
                    <a:srgbClr val="01426A"/>
                  </a:solidFill>
                  <a:latin typeface="Open Sans"/>
                  <a:ea typeface="Open Sans"/>
                  <a:cs typeface="Open Sans"/>
                  <a:sym typeface="Open Sans"/>
                </a:rPr>
                <a:t>Differentiation</a:t>
              </a: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3" name="Shape 163"/>
        <p:cNvGrpSpPr/>
        <p:nvPr/>
      </p:nvGrpSpPr>
      <p:grpSpPr>
        <a:xfrm>
          <a:off x="0" y="0"/>
          <a:ext cx="0" cy="0"/>
          <a:chOff x="0" y="0"/>
          <a:chExt cx="0" cy="0"/>
        </a:xfrm>
      </p:grpSpPr>
      <p:sp>
        <p:nvSpPr>
          <p:cNvPr id="164" name="Shape 164"/>
          <p:cNvSpPr txBox="1"/>
          <p:nvPr>
            <p:ph idx="1" type="body"/>
          </p:nvPr>
        </p:nvSpPr>
        <p:spPr>
          <a:xfrm>
            <a:off x="878150" y="1027950"/>
            <a:ext cx="7962600" cy="3416400"/>
          </a:xfrm>
          <a:prstGeom prst="rect">
            <a:avLst/>
          </a:prstGeom>
        </p:spPr>
        <p:txBody>
          <a:bodyPr anchorCtr="0" anchor="t" bIns="91425" lIns="91425" rIns="91425" tIns="91425">
            <a:noAutofit/>
          </a:bodyPr>
          <a:lstStyle/>
          <a:p>
            <a:pPr lvl="0" rtl="0">
              <a:lnSpc>
                <a:spcPct val="100000"/>
              </a:lnSpc>
              <a:spcBef>
                <a:spcPts val="0"/>
              </a:spcBef>
              <a:buClr>
                <a:schemeClr val="dk1"/>
              </a:buClr>
              <a:buSzPct val="45833"/>
              <a:buFont typeface="Arial"/>
              <a:buNone/>
            </a:pPr>
            <a:r>
              <a:rPr b="1" i="1" lang="en" sz="2400"/>
              <a:t>By the end of this session, GTWBAT:</a:t>
            </a:r>
          </a:p>
          <a:p>
            <a:pPr lvl="0" rtl="0">
              <a:lnSpc>
                <a:spcPct val="100000"/>
              </a:lnSpc>
              <a:spcBef>
                <a:spcPts val="0"/>
              </a:spcBef>
              <a:buClr>
                <a:schemeClr val="dk1"/>
              </a:buClr>
              <a:buSzPct val="78571"/>
              <a:buFont typeface="Arial"/>
              <a:buNone/>
            </a:pPr>
            <a:r>
              <a:t/>
            </a:r>
            <a:endParaRPr b="1" i="1" sz="1400"/>
          </a:p>
          <a:p>
            <a:pPr indent="-342900" lvl="0" marL="457200" marR="0" rtl="0" algn="l">
              <a:lnSpc>
                <a:spcPct val="100000"/>
              </a:lnSpc>
              <a:spcBef>
                <a:spcPts val="0"/>
              </a:spcBef>
              <a:spcAft>
                <a:spcPts val="0"/>
              </a:spcAft>
              <a:buSzPct val="100000"/>
            </a:pPr>
            <a:r>
              <a:rPr lang="en" sz="1800"/>
              <a:t>Explain how and where robotics fits in the scope of Summer Immersion Program </a:t>
            </a:r>
          </a:p>
          <a:p>
            <a:pPr indent="-342900" lvl="0" marL="457200" marR="0" rtl="0" algn="l">
              <a:lnSpc>
                <a:spcPct val="100000"/>
              </a:lnSpc>
              <a:spcBef>
                <a:spcPts val="0"/>
              </a:spcBef>
              <a:spcAft>
                <a:spcPts val="0"/>
              </a:spcAft>
              <a:buSzPct val="100000"/>
            </a:pPr>
            <a:r>
              <a:rPr lang="en" sz="1800"/>
              <a:t>Identify and explain the use of these components:</a:t>
            </a:r>
          </a:p>
          <a:p>
            <a:pPr indent="-342900" lvl="1" marL="914400" marR="0" rtl="0" algn="l">
              <a:lnSpc>
                <a:spcPct val="100000"/>
              </a:lnSpc>
              <a:spcBef>
                <a:spcPts val="0"/>
              </a:spcBef>
              <a:spcAft>
                <a:spcPts val="0"/>
              </a:spcAft>
              <a:buSzPct val="100000"/>
            </a:pPr>
            <a:r>
              <a:rPr lang="en" sz="1800"/>
              <a:t>Arduino </a:t>
            </a:r>
          </a:p>
          <a:p>
            <a:pPr indent="-342900" lvl="1" marL="914400" marR="0" rtl="0" algn="l">
              <a:lnSpc>
                <a:spcPct val="100000"/>
              </a:lnSpc>
              <a:spcBef>
                <a:spcPts val="0"/>
              </a:spcBef>
              <a:spcAft>
                <a:spcPts val="0"/>
              </a:spcAft>
              <a:buSzPct val="100000"/>
            </a:pPr>
            <a:r>
              <a:rPr lang="en" sz="1800"/>
              <a:t>Board of Education shield</a:t>
            </a:r>
          </a:p>
          <a:p>
            <a:pPr indent="-342900" lvl="1" marL="914400" marR="0" rtl="0" algn="l">
              <a:lnSpc>
                <a:spcPct val="100000"/>
              </a:lnSpc>
              <a:spcBef>
                <a:spcPts val="0"/>
              </a:spcBef>
              <a:spcAft>
                <a:spcPts val="0"/>
              </a:spcAft>
              <a:buSzPct val="100000"/>
            </a:pPr>
            <a:r>
              <a:rPr lang="en" sz="1800"/>
              <a:t>Breadboard</a:t>
            </a:r>
          </a:p>
          <a:p>
            <a:pPr indent="-342900" lvl="1" marL="914400" marR="0" rtl="0" algn="l">
              <a:lnSpc>
                <a:spcPct val="100000"/>
              </a:lnSpc>
              <a:spcBef>
                <a:spcPts val="0"/>
              </a:spcBef>
              <a:spcAft>
                <a:spcPts val="0"/>
              </a:spcAft>
              <a:buSzPct val="100000"/>
            </a:pPr>
            <a:r>
              <a:rPr lang="en" sz="1800"/>
              <a:t>LED</a:t>
            </a:r>
          </a:p>
          <a:p>
            <a:pPr indent="-342900" lvl="1" marL="914400" marR="0" rtl="0" algn="l">
              <a:lnSpc>
                <a:spcPct val="100000"/>
              </a:lnSpc>
              <a:spcBef>
                <a:spcPts val="0"/>
              </a:spcBef>
              <a:spcAft>
                <a:spcPts val="0"/>
              </a:spcAft>
              <a:buSzPct val="100000"/>
            </a:pPr>
            <a:r>
              <a:rPr lang="en" sz="1800"/>
              <a:t>Resistor</a:t>
            </a:r>
          </a:p>
          <a:p>
            <a:pPr indent="-342900" lvl="1" marL="914400" marR="0" rtl="0" algn="l">
              <a:lnSpc>
                <a:spcPct val="100000"/>
              </a:lnSpc>
              <a:spcBef>
                <a:spcPts val="0"/>
              </a:spcBef>
              <a:spcAft>
                <a:spcPts val="0"/>
              </a:spcAft>
              <a:buSzPct val="100000"/>
            </a:pPr>
            <a:r>
              <a:rPr lang="en" sz="1800"/>
              <a:t>Jumper Wire</a:t>
            </a:r>
          </a:p>
          <a:p>
            <a:pPr indent="-342900" lvl="0" marL="457200" marR="0" rtl="0" algn="l">
              <a:lnSpc>
                <a:spcPct val="100000"/>
              </a:lnSpc>
              <a:spcBef>
                <a:spcPts val="0"/>
              </a:spcBef>
              <a:spcAft>
                <a:spcPts val="0"/>
              </a:spcAft>
              <a:buSzPct val="100000"/>
            </a:pPr>
            <a:r>
              <a:rPr lang="en" sz="1800"/>
              <a:t>Create a circuit on a breadboard</a:t>
            </a:r>
          </a:p>
          <a:p>
            <a:pPr indent="-342900" lvl="0" marL="457200" marR="0" rtl="0" algn="l">
              <a:lnSpc>
                <a:spcPct val="100000"/>
              </a:lnSpc>
              <a:spcBef>
                <a:spcPts val="0"/>
              </a:spcBef>
              <a:spcAft>
                <a:spcPts val="0"/>
              </a:spcAft>
              <a:buSzPct val="100000"/>
            </a:pPr>
            <a:r>
              <a:rPr lang="en" sz="1800"/>
              <a:t>Write a program for your Arduino</a:t>
            </a:r>
          </a:p>
        </p:txBody>
      </p:sp>
      <p:sp>
        <p:nvSpPr>
          <p:cNvPr id="165" name="Shape 165"/>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sz="2800"/>
              <a:t>OBJECTIVES</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9" name="Shape 169"/>
        <p:cNvGrpSpPr/>
        <p:nvPr/>
      </p:nvGrpSpPr>
      <p:grpSpPr>
        <a:xfrm>
          <a:off x="0" y="0"/>
          <a:ext cx="0" cy="0"/>
          <a:chOff x="0" y="0"/>
          <a:chExt cx="0" cy="0"/>
        </a:xfrm>
      </p:grpSpPr>
      <p:sp>
        <p:nvSpPr>
          <p:cNvPr id="170" name="Shape 170"/>
          <p:cNvSpPr/>
          <p:nvPr/>
        </p:nvSpPr>
        <p:spPr>
          <a:xfrm rot="205">
            <a:off x="-772425" y="-62824"/>
            <a:ext cx="10060200" cy="958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171" name="Shape 171"/>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172" name="Shape 172"/>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CONTENT IN CONTEXT</a:t>
            </a:r>
          </a:p>
        </p:txBody>
      </p:sp>
      <p:pic>
        <p:nvPicPr>
          <p:cNvPr id="173" name="Shape 173"/>
          <p:cNvPicPr preferRelativeResize="0"/>
          <p:nvPr/>
        </p:nvPicPr>
        <p:blipFill>
          <a:blip r:embed="rId3">
            <a:alphaModFix/>
          </a:blip>
          <a:stretch>
            <a:fillRect/>
          </a:stretch>
        </p:blipFill>
        <p:spPr>
          <a:xfrm>
            <a:off x="7781925" y="4456624"/>
            <a:ext cx="1238178" cy="572699"/>
          </a:xfrm>
          <a:prstGeom prst="rect">
            <a:avLst/>
          </a:prstGeom>
          <a:noFill/>
          <a:ln>
            <a:noFill/>
          </a:ln>
        </p:spPr>
      </p:pic>
      <p:sp>
        <p:nvSpPr>
          <p:cNvPr id="174" name="Shape 174"/>
          <p:cNvSpPr/>
          <p:nvPr/>
        </p:nvSpPr>
        <p:spPr>
          <a:xfrm>
            <a:off x="906950" y="1205250"/>
            <a:ext cx="2094600" cy="1590900"/>
          </a:xfrm>
          <a:prstGeom prst="homePlate">
            <a:avLst>
              <a:gd fmla="val 36114" name="adj"/>
            </a:avLst>
          </a:prstGeom>
          <a:solidFill>
            <a:schemeClr val="lt2"/>
          </a:solidFill>
          <a:ln cap="flat" cmpd="sng" w="19050">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Unit 1: </a:t>
            </a:r>
            <a:r>
              <a:rPr lang="en">
                <a:solidFill>
                  <a:srgbClr val="01426A"/>
                </a:solidFill>
                <a:latin typeface="Open Sans"/>
                <a:ea typeface="Open Sans"/>
                <a:cs typeface="Open Sans"/>
                <a:sym typeface="Open Sans"/>
              </a:rPr>
              <a:t>Fundamentals</a:t>
            </a:r>
          </a:p>
        </p:txBody>
      </p:sp>
      <p:sp>
        <p:nvSpPr>
          <p:cNvPr id="175" name="Shape 175"/>
          <p:cNvSpPr/>
          <p:nvPr/>
        </p:nvSpPr>
        <p:spPr>
          <a:xfrm>
            <a:off x="2571775" y="1216800"/>
            <a:ext cx="2413800" cy="1590900"/>
          </a:xfrm>
          <a:prstGeom prst="chevron">
            <a:avLst>
              <a:gd fmla="val 36669" name="adj"/>
            </a:avLst>
          </a:prstGeom>
          <a:solidFill>
            <a:schemeClr val="lt2"/>
          </a:solidFill>
          <a:ln cap="flat" cmpd="sng" w="19050">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Clr>
                <a:schemeClr val="dk1"/>
              </a:buClr>
              <a:buFont typeface="Arial"/>
              <a:buNone/>
            </a:pPr>
            <a:r>
              <a:rPr b="1" lang="en">
                <a:solidFill>
                  <a:srgbClr val="01426A"/>
                </a:solidFill>
                <a:latin typeface="Open Sans"/>
                <a:ea typeface="Open Sans"/>
                <a:cs typeface="Open Sans"/>
                <a:sym typeface="Open Sans"/>
              </a:rPr>
              <a:t>Unit 2: </a:t>
            </a:r>
            <a:r>
              <a:rPr lang="en">
                <a:solidFill>
                  <a:srgbClr val="01426A"/>
                </a:solidFill>
                <a:latin typeface="Open Sans"/>
                <a:ea typeface="Open Sans"/>
                <a:cs typeface="Open Sans"/>
                <a:sym typeface="Open Sans"/>
              </a:rPr>
              <a:t>Applications</a:t>
            </a:r>
          </a:p>
        </p:txBody>
      </p:sp>
      <p:sp>
        <p:nvSpPr>
          <p:cNvPr id="176" name="Shape 176"/>
          <p:cNvSpPr/>
          <p:nvPr/>
        </p:nvSpPr>
        <p:spPr>
          <a:xfrm>
            <a:off x="4553575" y="1216800"/>
            <a:ext cx="2413800" cy="1590900"/>
          </a:xfrm>
          <a:prstGeom prst="chevron">
            <a:avLst>
              <a:gd fmla="val 36669" name="adj"/>
            </a:avLst>
          </a:prstGeom>
          <a:solidFill>
            <a:schemeClr val="lt2"/>
          </a:solidFill>
          <a:ln cap="flat" cmpd="sng" w="19050">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Unit 3: </a:t>
            </a:r>
            <a:r>
              <a:rPr lang="en">
                <a:solidFill>
                  <a:srgbClr val="01426A"/>
                </a:solidFill>
                <a:latin typeface="Open Sans"/>
                <a:ea typeface="Open Sans"/>
                <a:cs typeface="Open Sans"/>
                <a:sym typeface="Open Sans"/>
              </a:rPr>
              <a:t>Advanced Topics</a:t>
            </a:r>
          </a:p>
        </p:txBody>
      </p:sp>
      <p:sp>
        <p:nvSpPr>
          <p:cNvPr id="177" name="Shape 177"/>
          <p:cNvSpPr/>
          <p:nvPr/>
        </p:nvSpPr>
        <p:spPr>
          <a:xfrm>
            <a:off x="6545775" y="1216800"/>
            <a:ext cx="2413800" cy="1590900"/>
          </a:xfrm>
          <a:prstGeom prst="chevron">
            <a:avLst>
              <a:gd fmla="val 36669" name="adj"/>
            </a:avLst>
          </a:prstGeom>
          <a:solidFill>
            <a:schemeClr val="lt2"/>
          </a:solidFill>
          <a:ln cap="flat" cmpd="sng" w="19050">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Unit 4: </a:t>
            </a:r>
          </a:p>
          <a:p>
            <a:pPr lvl="0" rtl="0" algn="ctr">
              <a:spcBef>
                <a:spcPts val="0"/>
              </a:spcBef>
              <a:buNone/>
            </a:pPr>
            <a:r>
              <a:rPr lang="en">
                <a:solidFill>
                  <a:srgbClr val="01426A"/>
                </a:solidFill>
                <a:latin typeface="Open Sans"/>
                <a:ea typeface="Open Sans"/>
                <a:cs typeface="Open Sans"/>
                <a:sym typeface="Open Sans"/>
              </a:rPr>
              <a:t>Final Projects</a:t>
            </a:r>
          </a:p>
        </p:txBody>
      </p:sp>
      <p:sp>
        <p:nvSpPr>
          <p:cNvPr id="178" name="Shape 178"/>
          <p:cNvSpPr/>
          <p:nvPr/>
        </p:nvSpPr>
        <p:spPr>
          <a:xfrm>
            <a:off x="1577450" y="3193700"/>
            <a:ext cx="4929000" cy="1433100"/>
          </a:xfrm>
          <a:prstGeom prst="wedgeRectCallout">
            <a:avLst>
              <a:gd fmla="val -3035" name="adj1"/>
              <a:gd fmla="val -75616" name="adj2"/>
            </a:avLst>
          </a:prstGeom>
          <a:noFill/>
          <a:ln cap="flat" cmpd="sng" w="38100">
            <a:solidFill>
              <a:srgbClr val="FDDD41"/>
            </a:solidFill>
            <a:prstDash val="solid"/>
            <a:round/>
            <a:headEnd len="med" w="med" type="none"/>
            <a:tailEnd len="med" w="med" type="none"/>
          </a:ln>
        </p:spPr>
        <p:txBody>
          <a:bodyPr anchorCtr="0" anchor="ctr" bIns="91425" lIns="91425" rIns="91425" tIns="91425">
            <a:noAutofit/>
          </a:bodyPr>
          <a:lstStyle/>
          <a:p>
            <a:pPr indent="-228600" lvl="0" marL="457200" rtl="0">
              <a:spcBef>
                <a:spcPts val="0"/>
              </a:spcBef>
              <a:buClr>
                <a:srgbClr val="01426A"/>
              </a:buClr>
              <a:buFont typeface="Open Sans"/>
              <a:buChar char="●"/>
            </a:pPr>
            <a:r>
              <a:rPr b="1" lang="en">
                <a:solidFill>
                  <a:srgbClr val="01426A"/>
                </a:solidFill>
                <a:latin typeface="Open Sans"/>
                <a:ea typeface="Open Sans"/>
                <a:cs typeface="Open Sans"/>
                <a:sym typeface="Open Sans"/>
              </a:rPr>
              <a:t>When?: </a:t>
            </a:r>
            <a:r>
              <a:rPr lang="en">
                <a:solidFill>
                  <a:srgbClr val="01426A"/>
                </a:solidFill>
                <a:latin typeface="Open Sans"/>
                <a:ea typeface="Open Sans"/>
                <a:cs typeface="Open Sans"/>
                <a:sym typeface="Open Sans"/>
              </a:rPr>
              <a:t>Week 3 </a:t>
            </a:r>
          </a:p>
          <a:p>
            <a:pPr indent="-228600" lvl="0" marL="457200" rtl="0">
              <a:spcBef>
                <a:spcPts val="0"/>
              </a:spcBef>
              <a:buClr>
                <a:srgbClr val="01426A"/>
              </a:buClr>
              <a:buFont typeface="Open Sans"/>
              <a:buChar char="●"/>
            </a:pPr>
            <a:r>
              <a:rPr b="1" lang="en">
                <a:solidFill>
                  <a:srgbClr val="01426A"/>
                </a:solidFill>
                <a:latin typeface="Open Sans"/>
                <a:ea typeface="Open Sans"/>
                <a:cs typeface="Open Sans"/>
                <a:sym typeface="Open Sans"/>
              </a:rPr>
              <a:t>Why?: </a:t>
            </a:r>
            <a:r>
              <a:rPr lang="en">
                <a:solidFill>
                  <a:srgbClr val="01426A"/>
                </a:solidFill>
                <a:latin typeface="Open Sans"/>
                <a:ea typeface="Open Sans"/>
                <a:cs typeface="Open Sans"/>
                <a:sym typeface="Open Sans"/>
              </a:rPr>
              <a:t>Having a physical object is more relatable and fun for many students.</a:t>
            </a:r>
          </a:p>
          <a:p>
            <a:pPr indent="-228600" lvl="0" marL="457200" rtl="0">
              <a:spcBef>
                <a:spcPts val="0"/>
              </a:spcBef>
              <a:buClr>
                <a:srgbClr val="01426A"/>
              </a:buClr>
              <a:buFont typeface="Open Sans"/>
              <a:buChar char="●"/>
            </a:pPr>
            <a:r>
              <a:rPr b="1" lang="en">
                <a:solidFill>
                  <a:srgbClr val="01426A"/>
                </a:solidFill>
                <a:latin typeface="Open Sans"/>
                <a:ea typeface="Open Sans"/>
                <a:cs typeface="Open Sans"/>
                <a:sym typeface="Open Sans"/>
              </a:rPr>
              <a:t>Related Project?: </a:t>
            </a:r>
            <a:r>
              <a:rPr lang="en">
                <a:solidFill>
                  <a:srgbClr val="01426A"/>
                </a:solidFill>
                <a:latin typeface="Open Sans"/>
                <a:ea typeface="Open Sans"/>
                <a:cs typeface="Open Sans"/>
                <a:sym typeface="Open Sans"/>
              </a:rPr>
              <a:t>Escape Bot</a:t>
            </a:r>
          </a:p>
        </p:txBody>
      </p:sp>
      <p:sp>
        <p:nvSpPr>
          <p:cNvPr id="179" name="Shape 179"/>
          <p:cNvSpPr/>
          <p:nvPr/>
        </p:nvSpPr>
        <p:spPr>
          <a:xfrm rot="-525959">
            <a:off x="3032680" y="1254380"/>
            <a:ext cx="527562" cy="449534"/>
          </a:xfrm>
          <a:prstGeom prst="star5">
            <a:avLst>
              <a:gd fmla="val 26401" name="adj"/>
              <a:gd fmla="val 105146" name="hf"/>
              <a:gd fmla="val 110557" name="vf"/>
            </a:avLst>
          </a:prstGeom>
          <a:solidFill>
            <a:srgbClr val="FDDD41"/>
          </a:solidFill>
          <a:ln cap="flat" cmpd="sng" w="38100">
            <a:solidFill>
              <a:srgbClr val="01426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79"/>
                                        </p:tgtEl>
                                        <p:attrNameLst>
                                          <p:attrName>style.visibility</p:attrName>
                                        </p:attrNameLst>
                                      </p:cBhvr>
                                      <p:to>
                                        <p:strVal val="visible"/>
                                      </p:to>
                                    </p:set>
                                    <p:anim calcmode="lin" valueType="num">
                                      <p:cBhvr additive="base">
                                        <p:cTn dur="500"/>
                                        <p:tgtEl>
                                          <p:spTgt spid="179"/>
                                        </p:tgtEl>
                                        <p:attrNameLst>
                                          <p:attrName>ppt_w</p:attrName>
                                        </p:attrNameLst>
                                      </p:cBhvr>
                                      <p:tavLst>
                                        <p:tav fmla="" tm="0">
                                          <p:val>
                                            <p:strVal val="0"/>
                                          </p:val>
                                        </p:tav>
                                        <p:tav fmla="" tm="100000">
                                          <p:val>
                                            <p:strVal val="#ppt_w"/>
                                          </p:val>
                                        </p:tav>
                                      </p:tavLst>
                                    </p:anim>
                                    <p:anim calcmode="lin" valueType="num">
                                      <p:cBhvr additive="base">
                                        <p:cTn dur="500"/>
                                        <p:tgtEl>
                                          <p:spTgt spid="17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3" name="Shape 183"/>
        <p:cNvGrpSpPr/>
        <p:nvPr/>
      </p:nvGrpSpPr>
      <p:grpSpPr>
        <a:xfrm>
          <a:off x="0" y="0"/>
          <a:ext cx="0" cy="0"/>
          <a:chOff x="0" y="0"/>
          <a:chExt cx="0" cy="0"/>
        </a:xfrm>
      </p:grpSpPr>
      <p:sp>
        <p:nvSpPr>
          <p:cNvPr id="184" name="Shape 184"/>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a:t>CURRICULUM FUNNEL</a:t>
            </a:r>
          </a:p>
        </p:txBody>
      </p:sp>
      <p:grpSp>
        <p:nvGrpSpPr>
          <p:cNvPr id="185" name="Shape 185"/>
          <p:cNvGrpSpPr/>
          <p:nvPr/>
        </p:nvGrpSpPr>
        <p:grpSpPr>
          <a:xfrm>
            <a:off x="1334700" y="1302150"/>
            <a:ext cx="3689425" cy="2832125"/>
            <a:chOff x="2582600" y="1302150"/>
            <a:chExt cx="3689425" cy="2832125"/>
          </a:xfrm>
        </p:grpSpPr>
        <p:sp>
          <p:nvSpPr>
            <p:cNvPr id="186" name="Shape 186"/>
            <p:cNvSpPr/>
            <p:nvPr/>
          </p:nvSpPr>
          <p:spPr>
            <a:xfrm>
              <a:off x="2582600" y="1302150"/>
              <a:ext cx="3689425" cy="727025"/>
            </a:xfrm>
            <a:prstGeom prst="flowChartManualOperation">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Learner Profile </a:t>
              </a:r>
            </a:p>
            <a:p>
              <a:pPr lvl="0" rtl="0" algn="ctr">
                <a:spcBef>
                  <a:spcPts val="0"/>
                </a:spcBef>
                <a:buNone/>
              </a:pPr>
              <a:r>
                <a:rPr lang="en">
                  <a:solidFill>
                    <a:srgbClr val="01426A"/>
                  </a:solidFill>
                  <a:latin typeface="Open Sans"/>
                  <a:ea typeface="Open Sans"/>
                  <a:cs typeface="Open Sans"/>
                  <a:sym typeface="Open Sans"/>
                </a:rPr>
                <a:t>and </a:t>
              </a:r>
            </a:p>
            <a:p>
              <a:pPr lvl="0" rtl="0" algn="ctr">
                <a:spcBef>
                  <a:spcPts val="0"/>
                </a:spcBef>
                <a:buNone/>
              </a:pPr>
              <a:r>
                <a:rPr b="1" lang="en">
                  <a:solidFill>
                    <a:srgbClr val="01426A"/>
                  </a:solidFill>
                  <a:latin typeface="Open Sans"/>
                  <a:ea typeface="Open Sans"/>
                  <a:cs typeface="Open Sans"/>
                  <a:sym typeface="Open Sans"/>
                </a:rPr>
                <a:t>Essential Questions</a:t>
              </a:r>
            </a:p>
          </p:txBody>
        </p:sp>
        <p:sp>
          <p:nvSpPr>
            <p:cNvPr id="187" name="Shape 187"/>
            <p:cNvSpPr/>
            <p:nvPr/>
          </p:nvSpPr>
          <p:spPr>
            <a:xfrm>
              <a:off x="3331350" y="2105375"/>
              <a:ext cx="2213650" cy="572700"/>
            </a:xfrm>
            <a:prstGeom prst="flowChartManualOperation">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Clr>
                  <a:schemeClr val="dk1"/>
                </a:buClr>
                <a:buFont typeface="Arial"/>
                <a:buNone/>
              </a:pPr>
              <a:r>
                <a:rPr b="1" lang="en">
                  <a:solidFill>
                    <a:srgbClr val="01426A"/>
                  </a:solidFill>
                  <a:latin typeface="Open Sans"/>
                  <a:ea typeface="Open Sans"/>
                  <a:cs typeface="Open Sans"/>
                  <a:sym typeface="Open Sans"/>
                </a:rPr>
                <a:t>Unit Plans</a:t>
              </a:r>
            </a:p>
          </p:txBody>
        </p:sp>
        <p:sp>
          <p:nvSpPr>
            <p:cNvPr id="188" name="Shape 188"/>
            <p:cNvSpPr/>
            <p:nvPr/>
          </p:nvSpPr>
          <p:spPr>
            <a:xfrm>
              <a:off x="3732825" y="2754275"/>
              <a:ext cx="1356425" cy="572700"/>
            </a:xfrm>
            <a:prstGeom prst="flowChartManualOperation">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Clr>
                  <a:schemeClr val="dk1"/>
                </a:buClr>
                <a:buFont typeface="Arial"/>
                <a:buNone/>
              </a:pPr>
              <a:r>
                <a:rPr b="1" lang="en">
                  <a:solidFill>
                    <a:srgbClr val="01426A"/>
                  </a:solidFill>
                  <a:latin typeface="Open Sans"/>
                  <a:ea typeface="Open Sans"/>
                  <a:cs typeface="Open Sans"/>
                  <a:sym typeface="Open Sans"/>
                </a:rPr>
                <a:t>Lesson Plans</a:t>
              </a:r>
            </a:p>
          </p:txBody>
        </p:sp>
        <p:sp>
          <p:nvSpPr>
            <p:cNvPr id="189" name="Shape 189"/>
            <p:cNvSpPr/>
            <p:nvPr/>
          </p:nvSpPr>
          <p:spPr>
            <a:xfrm>
              <a:off x="4031250" y="3403175"/>
              <a:ext cx="759575" cy="572700"/>
            </a:xfrm>
            <a:prstGeom prst="flowChartManualOperation">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l">
                <a:spcBef>
                  <a:spcPts val="0"/>
                </a:spcBef>
                <a:buClr>
                  <a:schemeClr val="dk1"/>
                </a:buClr>
                <a:buFont typeface="Arial"/>
                <a:buNone/>
              </a:pPr>
              <a:r>
                <a:t/>
              </a:r>
              <a:endParaRPr b="1" sz="800">
                <a:solidFill>
                  <a:srgbClr val="01426A"/>
                </a:solidFill>
                <a:latin typeface="Open Sans"/>
                <a:ea typeface="Open Sans"/>
                <a:cs typeface="Open Sans"/>
                <a:sym typeface="Open Sans"/>
              </a:endParaRPr>
            </a:p>
          </p:txBody>
        </p:sp>
        <p:sp>
          <p:nvSpPr>
            <p:cNvPr id="190" name="Shape 190"/>
            <p:cNvSpPr txBox="1"/>
            <p:nvPr/>
          </p:nvSpPr>
          <p:spPr>
            <a:xfrm>
              <a:off x="4025825" y="4052075"/>
              <a:ext cx="5400" cy="822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191" name="Shape 191"/>
            <p:cNvSpPr txBox="1"/>
            <p:nvPr/>
          </p:nvSpPr>
          <p:spPr>
            <a:xfrm>
              <a:off x="3879287" y="3403175"/>
              <a:ext cx="1063500" cy="640200"/>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Your</a:t>
              </a:r>
            </a:p>
            <a:p>
              <a:pPr lvl="0" rtl="0" algn="ctr">
                <a:spcBef>
                  <a:spcPts val="0"/>
                </a:spcBef>
                <a:buNone/>
              </a:pPr>
              <a:r>
                <a:rPr b="1" lang="en">
                  <a:solidFill>
                    <a:srgbClr val="01426A"/>
                  </a:solidFill>
                  <a:latin typeface="Open Sans"/>
                  <a:ea typeface="Open Sans"/>
                  <a:cs typeface="Open Sans"/>
                  <a:sym typeface="Open Sans"/>
                </a:rPr>
                <a:t>Decisions</a:t>
              </a:r>
            </a:p>
          </p:txBody>
        </p:sp>
      </p:grpSp>
      <p:grpSp>
        <p:nvGrpSpPr>
          <p:cNvPr id="192" name="Shape 192"/>
          <p:cNvGrpSpPr/>
          <p:nvPr/>
        </p:nvGrpSpPr>
        <p:grpSpPr>
          <a:xfrm>
            <a:off x="2528543" y="4090861"/>
            <a:ext cx="1301736" cy="747634"/>
            <a:chOff x="-216550" y="3451775"/>
            <a:chExt cx="1921950" cy="1000850"/>
          </a:xfrm>
        </p:grpSpPr>
        <p:pic>
          <p:nvPicPr>
            <p:cNvPr id="193" name="Shape 193"/>
            <p:cNvPicPr preferRelativeResize="0"/>
            <p:nvPr/>
          </p:nvPicPr>
          <p:blipFill>
            <a:blip r:embed="rId3">
              <a:alphaModFix/>
            </a:blip>
            <a:stretch>
              <a:fillRect/>
            </a:stretch>
          </p:blipFill>
          <p:spPr>
            <a:xfrm>
              <a:off x="704550" y="3451775"/>
              <a:ext cx="1000850" cy="1000850"/>
            </a:xfrm>
            <a:prstGeom prst="rect">
              <a:avLst/>
            </a:prstGeom>
            <a:noFill/>
            <a:ln>
              <a:noFill/>
            </a:ln>
          </p:spPr>
        </p:pic>
        <p:pic>
          <p:nvPicPr>
            <p:cNvPr id="194" name="Shape 194"/>
            <p:cNvPicPr preferRelativeResize="0"/>
            <p:nvPr/>
          </p:nvPicPr>
          <p:blipFill>
            <a:blip r:embed="rId4">
              <a:alphaModFix/>
            </a:blip>
            <a:stretch>
              <a:fillRect/>
            </a:stretch>
          </p:blipFill>
          <p:spPr>
            <a:xfrm>
              <a:off x="-216550" y="3451775"/>
              <a:ext cx="1000850" cy="1000850"/>
            </a:xfrm>
            <a:prstGeom prst="rect">
              <a:avLst/>
            </a:prstGeom>
            <a:noFill/>
            <a:ln>
              <a:noFill/>
            </a:ln>
          </p:spPr>
        </p:pic>
      </p:grpSp>
      <p:sp>
        <p:nvSpPr>
          <p:cNvPr id="195" name="Shape 195"/>
          <p:cNvSpPr/>
          <p:nvPr/>
        </p:nvSpPr>
        <p:spPr>
          <a:xfrm rot="5399615">
            <a:off x="4882962" y="2474031"/>
            <a:ext cx="2680200" cy="792300"/>
          </a:xfrm>
          <a:prstGeom prst="rightArrow">
            <a:avLst>
              <a:gd fmla="val 23352" name="adj1"/>
              <a:gd fmla="val 30131"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96" name="Shape 196"/>
          <p:cNvSpPr txBox="1"/>
          <p:nvPr/>
        </p:nvSpPr>
        <p:spPr>
          <a:xfrm>
            <a:off x="5696925" y="1215375"/>
            <a:ext cx="1226100" cy="314700"/>
          </a:xfrm>
          <a:prstGeom prst="rect">
            <a:avLst/>
          </a:prstGeom>
          <a:noFill/>
          <a:ln>
            <a:noFill/>
          </a:ln>
        </p:spPr>
        <p:txBody>
          <a:bodyPr anchorCtr="0" anchor="t" bIns="91425" lIns="91425" rIns="91425" tIns="91425">
            <a:noAutofit/>
          </a:bodyPr>
          <a:lstStyle/>
          <a:p>
            <a:pPr lvl="0" rtl="0">
              <a:spcBef>
                <a:spcPts val="0"/>
              </a:spcBef>
              <a:buNone/>
            </a:pPr>
            <a:r>
              <a:rPr b="1" lang="en">
                <a:solidFill>
                  <a:srgbClr val="01426A"/>
                </a:solidFill>
                <a:latin typeface="Open Sans"/>
                <a:ea typeface="Open Sans"/>
                <a:cs typeface="Open Sans"/>
                <a:sym typeface="Open Sans"/>
              </a:rPr>
              <a:t>Big Picture</a:t>
            </a:r>
          </a:p>
        </p:txBody>
      </p:sp>
      <p:sp>
        <p:nvSpPr>
          <p:cNvPr id="197" name="Shape 197"/>
          <p:cNvSpPr txBox="1"/>
          <p:nvPr/>
        </p:nvSpPr>
        <p:spPr>
          <a:xfrm>
            <a:off x="5425625" y="4254225"/>
            <a:ext cx="1573500" cy="314700"/>
          </a:xfrm>
          <a:prstGeom prst="rect">
            <a:avLst/>
          </a:prstGeom>
          <a:noFill/>
          <a:ln>
            <a:noFill/>
          </a:ln>
        </p:spPr>
        <p:txBody>
          <a:bodyPr anchorCtr="0" anchor="t" bIns="91425" lIns="91425" rIns="91425" tIns="91425">
            <a:noAutofit/>
          </a:bodyPr>
          <a:lstStyle/>
          <a:p>
            <a:pPr lvl="0" rtl="0">
              <a:spcBef>
                <a:spcPts val="0"/>
              </a:spcBef>
              <a:buNone/>
            </a:pPr>
            <a:r>
              <a:rPr b="1" lang="en">
                <a:solidFill>
                  <a:srgbClr val="01426A"/>
                </a:solidFill>
                <a:latin typeface="Open Sans"/>
                <a:ea typeface="Open Sans"/>
                <a:cs typeface="Open Sans"/>
                <a:sym typeface="Open Sans"/>
              </a:rPr>
              <a:t>Small Moments</a:t>
            </a:r>
          </a:p>
        </p:txBody>
      </p:sp>
      <p:sp>
        <p:nvSpPr>
          <p:cNvPr id="198" name="Shape 198"/>
          <p:cNvSpPr/>
          <p:nvPr/>
        </p:nvSpPr>
        <p:spPr>
          <a:xfrm>
            <a:off x="2333125" y="2048125"/>
            <a:ext cx="1679100" cy="1966500"/>
          </a:xfrm>
          <a:prstGeom prst="ellipse">
            <a:avLst/>
          </a:prstGeom>
          <a:noFill/>
          <a:ln cap="flat" cmpd="sng" w="28575">
            <a:solidFill>
              <a:srgbClr val="F4364C"/>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2" name="Shape 202"/>
        <p:cNvGrpSpPr/>
        <p:nvPr/>
      </p:nvGrpSpPr>
      <p:grpSpPr>
        <a:xfrm>
          <a:off x="0" y="0"/>
          <a:ext cx="0" cy="0"/>
          <a:chOff x="0" y="0"/>
          <a:chExt cx="0" cy="0"/>
        </a:xfrm>
      </p:grpSpPr>
      <p:sp>
        <p:nvSpPr>
          <p:cNvPr id="203" name="Shape 203"/>
          <p:cNvSpPr/>
          <p:nvPr/>
        </p:nvSpPr>
        <p:spPr>
          <a:xfrm rot="205">
            <a:off x="-772425" y="-17949"/>
            <a:ext cx="10060200" cy="913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204" name="Shape 204"/>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205" name="Shape 205"/>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Agenda</a:t>
            </a:r>
          </a:p>
        </p:txBody>
      </p:sp>
      <p:sp>
        <p:nvSpPr>
          <p:cNvPr id="206" name="Shape 206"/>
          <p:cNvSpPr txBox="1"/>
          <p:nvPr/>
        </p:nvSpPr>
        <p:spPr>
          <a:xfrm>
            <a:off x="736275" y="1040225"/>
            <a:ext cx="6721500" cy="3416400"/>
          </a:xfrm>
          <a:prstGeom prst="rect">
            <a:avLst/>
          </a:prstGeom>
          <a:noFill/>
          <a:ln>
            <a:noFill/>
          </a:ln>
        </p:spPr>
        <p:txBody>
          <a:bodyPr anchorCtr="0" anchor="t" bIns="91425" lIns="91425" rIns="91425" tIns="91425">
            <a:noAutofit/>
          </a:bodyPr>
          <a:lstStyle/>
          <a:p>
            <a:pPr indent="-342900" lvl="0" marL="457200" rtl="0">
              <a:lnSpc>
                <a:spcPct val="150000"/>
              </a:lnSpc>
              <a:spcBef>
                <a:spcPts val="0"/>
              </a:spcBef>
              <a:buClr>
                <a:srgbClr val="01426A"/>
              </a:buClr>
              <a:buSzPct val="100000"/>
              <a:buFont typeface="Open Sans"/>
              <a:buAutoNum type="arabicPeriod"/>
            </a:pPr>
            <a:r>
              <a:rPr lang="en" sz="1800">
                <a:solidFill>
                  <a:srgbClr val="01426A"/>
                </a:solidFill>
                <a:latin typeface="Open Sans"/>
                <a:ea typeface="Open Sans"/>
                <a:cs typeface="Open Sans"/>
                <a:sym typeface="Open Sans"/>
              </a:rPr>
              <a:t>Hook - 5 Min</a:t>
            </a:r>
          </a:p>
          <a:p>
            <a:pPr indent="-342900" lvl="0" marL="457200" rtl="0">
              <a:lnSpc>
                <a:spcPct val="150000"/>
              </a:lnSpc>
              <a:spcBef>
                <a:spcPts val="0"/>
              </a:spcBef>
              <a:buClr>
                <a:srgbClr val="01426A"/>
              </a:buClr>
              <a:buSzPct val="100000"/>
              <a:buFont typeface="Open Sans"/>
              <a:buAutoNum type="arabicPeriod"/>
            </a:pPr>
            <a:r>
              <a:rPr lang="en" sz="1800">
                <a:solidFill>
                  <a:srgbClr val="01426A"/>
                </a:solidFill>
                <a:latin typeface="Open Sans"/>
                <a:ea typeface="Open Sans"/>
                <a:cs typeface="Open Sans"/>
                <a:sym typeface="Open Sans"/>
              </a:rPr>
              <a:t>Objectives, content, agenda - 5 min</a:t>
            </a:r>
          </a:p>
          <a:p>
            <a:pPr indent="-342900" lvl="0" marL="457200" rtl="0">
              <a:lnSpc>
                <a:spcPct val="150000"/>
              </a:lnSpc>
              <a:spcBef>
                <a:spcPts val="0"/>
              </a:spcBef>
              <a:buClr>
                <a:srgbClr val="01426A"/>
              </a:buClr>
              <a:buSzPct val="100000"/>
              <a:buFont typeface="Open Sans"/>
              <a:buAutoNum type="arabicPeriod"/>
            </a:pPr>
            <a:r>
              <a:rPr lang="en" sz="1800">
                <a:solidFill>
                  <a:srgbClr val="01426A"/>
                </a:solidFill>
                <a:latin typeface="Open Sans"/>
                <a:ea typeface="Open Sans"/>
                <a:cs typeface="Open Sans"/>
                <a:sym typeface="Open Sans"/>
              </a:rPr>
              <a:t>Introduction to circuit components - 20 minutes</a:t>
            </a:r>
          </a:p>
          <a:p>
            <a:pPr indent="-342900" lvl="0" marL="457200" rtl="0">
              <a:lnSpc>
                <a:spcPct val="150000"/>
              </a:lnSpc>
              <a:spcBef>
                <a:spcPts val="0"/>
              </a:spcBef>
              <a:buClr>
                <a:srgbClr val="01426A"/>
              </a:buClr>
              <a:buSzPct val="100000"/>
              <a:buFont typeface="Open Sans"/>
              <a:buAutoNum type="arabicPeriod"/>
            </a:pPr>
            <a:r>
              <a:rPr lang="en" sz="1800">
                <a:solidFill>
                  <a:srgbClr val="01426A"/>
                </a:solidFill>
                <a:latin typeface="Open Sans"/>
                <a:ea typeface="Open Sans"/>
                <a:cs typeface="Open Sans"/>
                <a:sym typeface="Open Sans"/>
              </a:rPr>
              <a:t>Create a circuit - 15 minutes</a:t>
            </a:r>
          </a:p>
          <a:p>
            <a:pPr indent="-342900" lvl="0" marL="457200" rtl="0">
              <a:lnSpc>
                <a:spcPct val="150000"/>
              </a:lnSpc>
              <a:spcBef>
                <a:spcPts val="0"/>
              </a:spcBef>
              <a:buClr>
                <a:srgbClr val="01426A"/>
              </a:buClr>
              <a:buSzPct val="100000"/>
              <a:buFont typeface="Open Sans"/>
              <a:buAutoNum type="arabicPeriod"/>
            </a:pPr>
            <a:r>
              <a:rPr lang="en" sz="1800">
                <a:solidFill>
                  <a:srgbClr val="01426A"/>
                </a:solidFill>
                <a:latin typeface="Open Sans"/>
                <a:ea typeface="Open Sans"/>
                <a:cs typeface="Open Sans"/>
                <a:sym typeface="Open Sans"/>
              </a:rPr>
              <a:t>Program a circuit - 15 minutes</a:t>
            </a:r>
          </a:p>
          <a:p>
            <a:pPr indent="-342900" lvl="0" marL="457200" rtl="0">
              <a:lnSpc>
                <a:spcPct val="150000"/>
              </a:lnSpc>
              <a:spcBef>
                <a:spcPts val="0"/>
              </a:spcBef>
              <a:buClr>
                <a:srgbClr val="01426A"/>
              </a:buClr>
              <a:buSzPct val="100000"/>
              <a:buFont typeface="Open Sans"/>
              <a:buAutoNum type="arabicPeriod"/>
            </a:pPr>
            <a:r>
              <a:rPr lang="en" sz="1800">
                <a:solidFill>
                  <a:srgbClr val="01426A"/>
                </a:solidFill>
                <a:latin typeface="Open Sans"/>
                <a:ea typeface="Open Sans"/>
                <a:cs typeface="Open Sans"/>
                <a:sym typeface="Open Sans"/>
              </a:rPr>
              <a:t>Servos &amp; dance - 15 minutes</a:t>
            </a:r>
          </a:p>
          <a:p>
            <a:pPr indent="-342900" lvl="0" marL="457200" rtl="0">
              <a:lnSpc>
                <a:spcPct val="150000"/>
              </a:lnSpc>
              <a:spcBef>
                <a:spcPts val="0"/>
              </a:spcBef>
              <a:buClr>
                <a:srgbClr val="01426A"/>
              </a:buClr>
              <a:buSzPct val="100000"/>
              <a:buFont typeface="Open Sans"/>
              <a:buAutoNum type="arabicPeriod"/>
            </a:pPr>
            <a:r>
              <a:rPr lang="en" sz="1800">
                <a:solidFill>
                  <a:srgbClr val="01426A"/>
                </a:solidFill>
                <a:latin typeface="Open Sans"/>
                <a:ea typeface="Open Sans"/>
                <a:cs typeface="Open Sans"/>
                <a:sym typeface="Open Sans"/>
              </a:rPr>
              <a:t>Closing - 5 minutes</a:t>
            </a:r>
          </a:p>
        </p:txBody>
      </p:sp>
      <p:pic>
        <p:nvPicPr>
          <p:cNvPr id="207" name="Shape 207"/>
          <p:cNvPicPr preferRelativeResize="0"/>
          <p:nvPr/>
        </p:nvPicPr>
        <p:blipFill>
          <a:blip r:embed="rId3">
            <a:alphaModFix/>
          </a:blip>
          <a:stretch>
            <a:fillRect/>
          </a:stretch>
        </p:blipFill>
        <p:spPr>
          <a:xfrm>
            <a:off x="7781925" y="4456624"/>
            <a:ext cx="1238178" cy="5726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